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11"/>
  </p:notesMasterIdLst>
  <p:sldIdLst>
    <p:sldId id="273" r:id="rId3"/>
    <p:sldId id="274" r:id="rId4"/>
    <p:sldId id="268" r:id="rId5"/>
    <p:sldId id="269" r:id="rId6"/>
    <p:sldId id="270" r:id="rId7"/>
    <p:sldId id="276" r:id="rId8"/>
    <p:sldId id="275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BAFBB-04B8-4BF8-B0B1-186FFE2583D9}" type="datetimeFigureOut">
              <a:rPr lang="en-US" smtClean="0"/>
              <a:t>6/4/2014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7D765-DB36-4C2B-B487-B1C9C99B5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56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67D765-DB36-4C2B-B487-B1C9C99B5D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36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Covers-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8707"/>
            <a:ext cx="8269500" cy="3822320"/>
          </a:xfrm>
          <a:prstGeom prst="rect">
            <a:avLst/>
          </a:prstGeom>
        </p:spPr>
      </p:pic>
      <p:sp>
        <p:nvSpPr>
          <p:cNvPr id="12" name="Text Box 5"/>
          <p:cNvSpPr txBox="1">
            <a:spLocks noChangeArrowheads="1"/>
          </p:cNvSpPr>
          <p:nvPr userDrawn="1"/>
        </p:nvSpPr>
        <p:spPr bwMode="auto">
          <a:xfrm>
            <a:off x="524794" y="6644046"/>
            <a:ext cx="2890838" cy="307777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939598"/>
                </a:solidFill>
                <a:latin typeface="Neo Sans Intel"/>
                <a:cs typeface="Neo Sans Intel"/>
              </a:rPr>
              <a:t>INTEL CONFIDENTIAL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800" dirty="0">
              <a:solidFill>
                <a:srgbClr val="939598"/>
              </a:solidFill>
              <a:latin typeface="Neo Sans Intel"/>
              <a:cs typeface="Neo Sans Intel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1" y="2624998"/>
            <a:ext cx="6020027" cy="584775"/>
          </a:xfrm>
        </p:spPr>
        <p:txBody>
          <a:bodyPr wrap="none" anchor="ctr" anchorCtr="0">
            <a:spAutoFit/>
          </a:bodyPr>
          <a:lstStyle>
            <a:lvl1pPr algn="l">
              <a:lnSpc>
                <a:spcPct val="100000"/>
              </a:lnSpc>
              <a:defRPr sz="3800" b="0" i="0">
                <a:solidFill>
                  <a:schemeClr val="bg1"/>
                </a:solidFill>
                <a:latin typeface="Neo Sans Intel"/>
                <a:cs typeface="Neo Sans Intel"/>
              </a:defRPr>
            </a:lvl1pPr>
          </a:lstStyle>
          <a:p>
            <a:r>
              <a:rPr lang="en-US" altLang="ja-JP" dirty="0" smtClean="0"/>
              <a:t>Click to edit Master title style</a:t>
            </a:r>
            <a:endParaRPr lang="en-US" altLang="ja-JP" dirty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378240" y="4353385"/>
            <a:ext cx="4466738" cy="933589"/>
          </a:xfrm>
        </p:spPr>
        <p:txBody>
          <a:bodyPr wrap="square">
            <a:spAutoFit/>
          </a:bodyPr>
          <a:lstStyle>
            <a:lvl1pPr marL="0" indent="0" algn="l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  <a:defRPr sz="2000" b="0" i="0">
                <a:solidFill>
                  <a:schemeClr val="bg1"/>
                </a:solidFill>
                <a:latin typeface="Neo Sans Intel Medium"/>
                <a:cs typeface="Neo Sans Intel"/>
              </a:defRPr>
            </a:lvl1pPr>
          </a:lstStyle>
          <a:p>
            <a:pPr>
              <a:lnSpc>
                <a:spcPct val="80000"/>
              </a:lnSpc>
              <a:spcAft>
                <a:spcPts val="800"/>
              </a:spcAft>
            </a:pPr>
            <a:r>
              <a:rPr lang="en-US" dirty="0" smtClean="0">
                <a:latin typeface="Verdana" charset="0"/>
              </a:rPr>
              <a:t>Subtitle</a:t>
            </a:r>
          </a:p>
          <a:p>
            <a:pPr>
              <a:lnSpc>
                <a:spcPts val="2160"/>
              </a:lnSpc>
              <a:spcAft>
                <a:spcPts val="0"/>
              </a:spcAft>
            </a:pPr>
            <a:r>
              <a:rPr lang="en-US" sz="1600" dirty="0" smtClean="0">
                <a:latin typeface="Verdana" charset="0"/>
              </a:rPr>
              <a:t>Additional Info</a:t>
            </a:r>
            <a:endParaRPr lang="en-US" dirty="0" smtClean="0">
              <a:latin typeface="Verdana" charset="0"/>
            </a:endParaRPr>
          </a:p>
          <a:p>
            <a:endParaRPr lang="en-US" dirty="0"/>
          </a:p>
        </p:txBody>
      </p:sp>
      <p:pic>
        <p:nvPicPr>
          <p:cNvPr id="14" name="Picture 13" descr="intel_rgb_3000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399" y="301372"/>
            <a:ext cx="865548" cy="570685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0" y="6596390"/>
            <a:ext cx="3609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5EC5FB-0C8E-4818-A81D-78796ABB4840}" type="slidenum">
              <a:rPr lang="en-US" sz="800">
                <a:solidFill>
                  <a:srgbClr val="B4BAB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 dirty="0">
              <a:solidFill>
                <a:srgbClr val="B4BABD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1183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8102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22410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gradFill flip="none" rotWithShape="1">
          <a:gsLst>
            <a:gs pos="5000">
              <a:schemeClr val="accent2"/>
            </a:gs>
            <a:gs pos="95000">
              <a:schemeClr val="accent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514601"/>
            <a:ext cx="6477000" cy="1362075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4000" b="0" i="0" cap="none">
                <a:solidFill>
                  <a:srgbClr val="FFFFFF"/>
                </a:solidFill>
                <a:latin typeface="Neo Sans Intel"/>
                <a:cs typeface="Neo Sans Intel"/>
              </a:defRPr>
            </a:lvl1pPr>
          </a:lstStyle>
          <a:p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5" name="Picture 4" descr="Intel_logo_whit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70663" y="301373"/>
            <a:ext cx="869284" cy="573176"/>
          </a:xfrm>
          <a:prstGeom prst="rect">
            <a:avLst/>
          </a:prstGeom>
        </p:spPr>
      </p:pic>
      <p:sp>
        <p:nvSpPr>
          <p:cNvPr id="4" name="Text Box 5"/>
          <p:cNvSpPr txBox="1">
            <a:spLocks noChangeArrowheads="1"/>
          </p:cNvSpPr>
          <p:nvPr userDrawn="1"/>
        </p:nvSpPr>
        <p:spPr bwMode="auto">
          <a:xfrm>
            <a:off x="524794" y="6644046"/>
            <a:ext cx="2890838" cy="123111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FFFFFF"/>
                </a:solidFill>
                <a:latin typeface="Neo Sans Intel"/>
                <a:cs typeface="Neo Sans Intel"/>
              </a:rPr>
              <a:t>INTEL CONFIDENTIAL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2" y="6553200"/>
            <a:ext cx="415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800" b="0">
                <a:solidFill>
                  <a:schemeClr val="bg1"/>
                </a:solidFill>
                <a:latin typeface="Neo Sans Intel Light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4C7BE5-B578-44C2-B697-AD60B2F34A37}" type="slidenum">
              <a:rPr lang="ja-JP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3726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 with White Logo">
    <p:bg>
      <p:bgPr>
        <a:gradFill flip="none" rotWithShape="1">
          <a:gsLst>
            <a:gs pos="5000">
              <a:schemeClr val="accent2"/>
            </a:gs>
            <a:gs pos="95000">
              <a:schemeClr val="accent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ntel_wht_rgb_3000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2676" y="2473413"/>
            <a:ext cx="2898648" cy="191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5150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 with Blu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ntel_rgb_3000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2676" y="2473413"/>
            <a:ext cx="2898648" cy="191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4212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Covers-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8707"/>
            <a:ext cx="8269500" cy="3822320"/>
          </a:xfrm>
          <a:prstGeom prst="rect">
            <a:avLst/>
          </a:prstGeom>
        </p:spPr>
      </p:pic>
      <p:sp>
        <p:nvSpPr>
          <p:cNvPr id="12" name="Text Box 5"/>
          <p:cNvSpPr txBox="1">
            <a:spLocks noChangeArrowheads="1"/>
          </p:cNvSpPr>
          <p:nvPr userDrawn="1"/>
        </p:nvSpPr>
        <p:spPr bwMode="auto">
          <a:xfrm>
            <a:off x="524794" y="6644046"/>
            <a:ext cx="2890838" cy="307777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939598"/>
                </a:solidFill>
                <a:latin typeface="Neo Sans Intel"/>
                <a:cs typeface="Neo Sans Intel"/>
              </a:rPr>
              <a:t>INTEL CONFIDENTIAL</a:t>
            </a:r>
          </a:p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800" dirty="0">
              <a:solidFill>
                <a:srgbClr val="939598"/>
              </a:solidFill>
              <a:latin typeface="Neo Sans Intel"/>
              <a:cs typeface="Neo Sans Intel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1" y="2624998"/>
            <a:ext cx="6020027" cy="584775"/>
          </a:xfrm>
        </p:spPr>
        <p:txBody>
          <a:bodyPr wrap="none" anchor="ctr" anchorCtr="0">
            <a:spAutoFit/>
          </a:bodyPr>
          <a:lstStyle>
            <a:lvl1pPr algn="l">
              <a:lnSpc>
                <a:spcPct val="100000"/>
              </a:lnSpc>
              <a:defRPr sz="3800" b="0" i="0">
                <a:solidFill>
                  <a:schemeClr val="bg1"/>
                </a:solidFill>
                <a:latin typeface="Neo Sans Intel"/>
                <a:cs typeface="Neo Sans Intel"/>
              </a:defRPr>
            </a:lvl1pPr>
          </a:lstStyle>
          <a:p>
            <a:r>
              <a:rPr lang="en-US" altLang="ja-JP" dirty="0" smtClean="0"/>
              <a:t>Click to edit Master title style</a:t>
            </a:r>
            <a:endParaRPr lang="en-US" altLang="ja-JP" dirty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378240" y="4353385"/>
            <a:ext cx="4466738" cy="933589"/>
          </a:xfrm>
        </p:spPr>
        <p:txBody>
          <a:bodyPr wrap="square">
            <a:spAutoFit/>
          </a:bodyPr>
          <a:lstStyle>
            <a:lvl1pPr marL="0" indent="0" algn="l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  <a:defRPr sz="2000" b="0" i="0">
                <a:solidFill>
                  <a:schemeClr val="bg1"/>
                </a:solidFill>
                <a:latin typeface="Neo Sans Intel Medium"/>
                <a:cs typeface="Neo Sans Intel"/>
              </a:defRPr>
            </a:lvl1pPr>
          </a:lstStyle>
          <a:p>
            <a:pPr>
              <a:lnSpc>
                <a:spcPct val="80000"/>
              </a:lnSpc>
              <a:spcAft>
                <a:spcPts val="800"/>
              </a:spcAft>
            </a:pPr>
            <a:r>
              <a:rPr lang="en-US" dirty="0" smtClean="0">
                <a:latin typeface="Verdana" charset="0"/>
              </a:rPr>
              <a:t>Subtitle</a:t>
            </a:r>
          </a:p>
          <a:p>
            <a:pPr>
              <a:lnSpc>
                <a:spcPts val="2160"/>
              </a:lnSpc>
              <a:spcAft>
                <a:spcPts val="0"/>
              </a:spcAft>
            </a:pPr>
            <a:r>
              <a:rPr lang="en-US" sz="1600" dirty="0" smtClean="0">
                <a:latin typeface="Verdana" charset="0"/>
              </a:rPr>
              <a:t>Additional Info</a:t>
            </a:r>
            <a:endParaRPr lang="en-US" dirty="0" smtClean="0">
              <a:latin typeface="Verdana" charset="0"/>
            </a:endParaRPr>
          </a:p>
          <a:p>
            <a:endParaRPr lang="en-US" dirty="0"/>
          </a:p>
        </p:txBody>
      </p:sp>
      <p:pic>
        <p:nvPicPr>
          <p:cNvPr id="14" name="Picture 13" descr="intel_rgb_3000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399" y="301372"/>
            <a:ext cx="865548" cy="570685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0" y="6596390"/>
            <a:ext cx="3609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5EC5FB-0C8E-4818-A81D-78796ABB4840}" type="slidenum">
              <a:rPr lang="en-US" sz="800">
                <a:solidFill>
                  <a:srgbClr val="B4BAB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 dirty="0">
              <a:solidFill>
                <a:srgbClr val="B4BABD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1183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TCovers-0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5600"/>
            <a:ext cx="8257308" cy="4102745"/>
          </a:xfrm>
          <a:prstGeom prst="rect">
            <a:avLst/>
          </a:prstGeom>
        </p:spPr>
      </p:pic>
      <p:pic>
        <p:nvPicPr>
          <p:cNvPr id="9" name="Picture 8" descr="intel_rgb_3000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399" y="301372"/>
            <a:ext cx="865548" cy="570685"/>
          </a:xfrm>
          <a:prstGeom prst="rect">
            <a:avLst/>
          </a:prstGeom>
        </p:spPr>
      </p:pic>
      <p:sp>
        <p:nvSpPr>
          <p:cNvPr id="7" name="Text Box 5"/>
          <p:cNvSpPr txBox="1">
            <a:spLocks noChangeArrowheads="1"/>
          </p:cNvSpPr>
          <p:nvPr userDrawn="1"/>
        </p:nvSpPr>
        <p:spPr bwMode="auto">
          <a:xfrm>
            <a:off x="524794" y="6644046"/>
            <a:ext cx="2890838" cy="123111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939598"/>
                </a:solidFill>
                <a:latin typeface="Neo Sans Intel"/>
                <a:cs typeface="Neo Sans Intel"/>
              </a:rPr>
              <a:t>INTEL CONFIDENTIAL, FOR INTERNAL USE ONLY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1" y="2363972"/>
            <a:ext cx="6020027" cy="584775"/>
          </a:xfrm>
        </p:spPr>
        <p:txBody>
          <a:bodyPr wrap="none" anchor="ctr" anchorCtr="0">
            <a:spAutoFit/>
          </a:bodyPr>
          <a:lstStyle>
            <a:lvl1pPr algn="l">
              <a:lnSpc>
                <a:spcPct val="100000"/>
              </a:lnSpc>
              <a:defRPr sz="3800" b="0" i="0">
                <a:solidFill>
                  <a:schemeClr val="bg1"/>
                </a:solidFill>
                <a:latin typeface="Neo Sans Intel"/>
                <a:cs typeface="Neo Sans Intel"/>
              </a:defRPr>
            </a:lvl1pPr>
          </a:lstStyle>
          <a:p>
            <a:r>
              <a:rPr lang="en-US" altLang="ja-JP" dirty="0" smtClean="0"/>
              <a:t>Click to edit Master title style</a:t>
            </a:r>
            <a:endParaRPr lang="en-US" altLang="ja-JP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60188" y="3264183"/>
            <a:ext cx="4343400" cy="620683"/>
          </a:xfrm>
        </p:spPr>
        <p:txBody>
          <a:bodyPr wrap="square">
            <a:spAutoFit/>
          </a:bodyPr>
          <a:lstStyle>
            <a:lvl1pPr marL="0" indent="0" algn="l">
              <a:lnSpc>
                <a:spcPts val="3000"/>
              </a:lnSpc>
              <a:spcBef>
                <a:spcPts val="0"/>
              </a:spcBef>
              <a:defRPr sz="2000" b="0" i="0">
                <a:solidFill>
                  <a:schemeClr val="bg1"/>
                </a:solidFill>
                <a:latin typeface="Neo Sans Intel"/>
                <a:cs typeface="Neo Sans Intel"/>
              </a:defRPr>
            </a:lvl1pPr>
          </a:lstStyle>
          <a:p>
            <a:pPr>
              <a:lnSpc>
                <a:spcPct val="80000"/>
              </a:lnSpc>
              <a:spcAft>
                <a:spcPts val="800"/>
              </a:spcAft>
            </a:pPr>
            <a:r>
              <a:rPr lang="en-US" b="0" i="0" dirty="0" smtClean="0">
                <a:latin typeface="Neo Sans Intel"/>
                <a:cs typeface="Neo Sans Intel"/>
              </a:rPr>
              <a:t>Subtitle</a:t>
            </a:r>
            <a:endParaRPr lang="en-US" dirty="0" smtClean="0">
              <a:latin typeface="Verdana" charset="0"/>
            </a:endParaRPr>
          </a:p>
          <a:p>
            <a:pPr>
              <a:lnSpc>
                <a:spcPts val="2160"/>
              </a:lnSpc>
              <a:spcAft>
                <a:spcPts val="0"/>
              </a:spcAft>
            </a:pPr>
            <a:r>
              <a:rPr lang="en-US" sz="1600" b="0" i="0" dirty="0" smtClean="0">
                <a:latin typeface="Neo Sans Intel"/>
                <a:cs typeface="Neo Sans Intel"/>
              </a:rPr>
              <a:t>Additional Info</a:t>
            </a:r>
            <a:endParaRPr lang="en-US" sz="1600" dirty="0" smtClean="0">
              <a:latin typeface="Verdana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596390"/>
            <a:ext cx="3609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5EC5FB-0C8E-4818-A81D-78796ABB4840}" type="slidenum">
              <a:rPr lang="en-US" sz="800">
                <a:solidFill>
                  <a:srgbClr val="B4BAB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 dirty="0">
              <a:solidFill>
                <a:srgbClr val="B4BABD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8675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TCovers-03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9534"/>
            <a:ext cx="8342654" cy="2904841"/>
          </a:xfrm>
          <a:prstGeom prst="rect">
            <a:avLst/>
          </a:prstGeom>
        </p:spPr>
      </p:pic>
      <p:pic>
        <p:nvPicPr>
          <p:cNvPr id="8" name="Picture 7" descr="intel_rgb_3000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399" y="301372"/>
            <a:ext cx="865548" cy="570685"/>
          </a:xfrm>
          <a:prstGeom prst="rect">
            <a:avLst/>
          </a:prstGeom>
        </p:spPr>
      </p:pic>
      <p:sp>
        <p:nvSpPr>
          <p:cNvPr id="7" name="Text Box 5"/>
          <p:cNvSpPr txBox="1">
            <a:spLocks noChangeArrowheads="1"/>
          </p:cNvSpPr>
          <p:nvPr userDrawn="1"/>
        </p:nvSpPr>
        <p:spPr bwMode="auto">
          <a:xfrm>
            <a:off x="524794" y="6644046"/>
            <a:ext cx="2890838" cy="123111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939598"/>
                </a:solidFill>
                <a:latin typeface="Neo Sans Intel"/>
                <a:cs typeface="Neo Sans Intel"/>
              </a:rPr>
              <a:t>INTEL CONFIDENTIAL, FOR INTERNAL USE ONLY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1" y="2782553"/>
            <a:ext cx="6754008" cy="584775"/>
          </a:xfrm>
        </p:spPr>
        <p:txBody>
          <a:bodyPr wrap="square" anchor="ctr" anchorCtr="0">
            <a:spAutoFit/>
          </a:bodyPr>
          <a:lstStyle>
            <a:lvl1pPr algn="l">
              <a:lnSpc>
                <a:spcPct val="100000"/>
              </a:lnSpc>
              <a:defRPr sz="3800" b="0" i="0">
                <a:solidFill>
                  <a:schemeClr val="bg1"/>
                </a:solidFill>
                <a:latin typeface="Neo Sans Intel"/>
                <a:cs typeface="Neo Sans Intel"/>
              </a:defRPr>
            </a:lvl1pPr>
          </a:lstStyle>
          <a:p>
            <a:r>
              <a:rPr lang="en-US" altLang="ja-JP" dirty="0" smtClean="0"/>
              <a:t>Click to edit Master title style</a:t>
            </a:r>
            <a:endParaRPr lang="en-US" altLang="ja-JP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59957" y="3750107"/>
            <a:ext cx="4343400" cy="620683"/>
          </a:xfrm>
        </p:spPr>
        <p:txBody>
          <a:bodyPr wrap="square">
            <a:spAutoFit/>
          </a:bodyPr>
          <a:lstStyle>
            <a:lvl1pPr marL="0" indent="0" algn="l">
              <a:lnSpc>
                <a:spcPts val="3000"/>
              </a:lnSpc>
              <a:spcBef>
                <a:spcPts val="0"/>
              </a:spcBef>
              <a:defRPr sz="200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>
              <a:lnSpc>
                <a:spcPct val="80000"/>
              </a:lnSpc>
              <a:spcAft>
                <a:spcPts val="800"/>
              </a:spcAft>
            </a:pPr>
            <a:r>
              <a:rPr lang="en-US" b="0" i="0" dirty="0" smtClean="0">
                <a:latin typeface="Neo Sans Intel"/>
                <a:cs typeface="Neo Sans Intel"/>
              </a:rPr>
              <a:t>Subtitle</a:t>
            </a:r>
            <a:endParaRPr lang="en-US" dirty="0" smtClean="0">
              <a:latin typeface="Verdana" charset="0"/>
            </a:endParaRPr>
          </a:p>
          <a:p>
            <a:pPr>
              <a:lnSpc>
                <a:spcPts val="2160"/>
              </a:lnSpc>
              <a:spcAft>
                <a:spcPts val="0"/>
              </a:spcAft>
            </a:pPr>
            <a:r>
              <a:rPr lang="en-US" sz="1600" b="0" i="0" dirty="0" smtClean="0">
                <a:latin typeface="Neo Sans Intel"/>
                <a:cs typeface="Neo Sans Intel"/>
              </a:rPr>
              <a:t>Additional Info</a:t>
            </a:r>
            <a:endParaRPr lang="en-US" sz="1600" dirty="0" smtClean="0">
              <a:latin typeface="Verdana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596390"/>
            <a:ext cx="3609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5EC5FB-0C8E-4818-A81D-78796ABB4840}" type="slidenum">
              <a:rPr lang="en-US" sz="800">
                <a:solidFill>
                  <a:srgbClr val="B4BAB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 dirty="0">
              <a:solidFill>
                <a:srgbClr val="B4BABD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371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Covers-04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2543"/>
            <a:ext cx="8495059" cy="3724780"/>
          </a:xfrm>
          <a:prstGeom prst="rect">
            <a:avLst/>
          </a:prstGeom>
        </p:spPr>
      </p:pic>
      <p:pic>
        <p:nvPicPr>
          <p:cNvPr id="15" name="Picture 14" descr="intel_rgb_3000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399" y="301372"/>
            <a:ext cx="865548" cy="570685"/>
          </a:xfrm>
          <a:prstGeom prst="rect">
            <a:avLst/>
          </a:prstGeom>
        </p:spPr>
      </p:pic>
      <p:sp>
        <p:nvSpPr>
          <p:cNvPr id="9" name="Text Box 5"/>
          <p:cNvSpPr txBox="1">
            <a:spLocks noChangeArrowheads="1"/>
          </p:cNvSpPr>
          <p:nvPr userDrawn="1"/>
        </p:nvSpPr>
        <p:spPr bwMode="auto">
          <a:xfrm>
            <a:off x="524794" y="6644046"/>
            <a:ext cx="2890838" cy="123111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939598"/>
                </a:solidFill>
                <a:latin typeface="Neo Sans Intel"/>
                <a:cs typeface="Neo Sans Intel"/>
              </a:rPr>
              <a:t>INTEL CONFIDENTIAL, FOR INTERNAL USE ONLY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93531" y="2727579"/>
            <a:ext cx="6020027" cy="584775"/>
          </a:xfrm>
        </p:spPr>
        <p:txBody>
          <a:bodyPr wrap="none" anchor="ctr" anchorCtr="0">
            <a:spAutoFit/>
          </a:bodyPr>
          <a:lstStyle>
            <a:lvl1pPr algn="l">
              <a:lnSpc>
                <a:spcPct val="100000"/>
              </a:lnSpc>
              <a:defRPr sz="3800" b="0" i="0">
                <a:solidFill>
                  <a:schemeClr val="bg1"/>
                </a:solidFill>
                <a:latin typeface="Neo Sans Intel"/>
                <a:cs typeface="Neo Sans Intel"/>
              </a:defRPr>
            </a:lvl1pPr>
          </a:lstStyle>
          <a:p>
            <a:r>
              <a:rPr lang="en-US" altLang="ja-JP" dirty="0" smtClean="0"/>
              <a:t>Click to edit Master title style</a:t>
            </a:r>
            <a:endParaRPr lang="en-US" altLang="ja-JP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592333" y="3649814"/>
            <a:ext cx="4343400" cy="620683"/>
          </a:xfrm>
        </p:spPr>
        <p:txBody>
          <a:bodyPr wrap="square">
            <a:spAutoFit/>
          </a:bodyPr>
          <a:lstStyle>
            <a:lvl1pPr marL="0" indent="0" algn="l">
              <a:lnSpc>
                <a:spcPts val="3000"/>
              </a:lnSpc>
              <a:spcBef>
                <a:spcPts val="0"/>
              </a:spcBef>
              <a:defRPr sz="2000" b="0" i="0">
                <a:solidFill>
                  <a:schemeClr val="bg1"/>
                </a:solidFill>
                <a:latin typeface="Neo Sans Intel Medium"/>
                <a:cs typeface="Neo Sans Intel Medium"/>
              </a:defRPr>
            </a:lvl1pPr>
          </a:lstStyle>
          <a:p>
            <a:pPr>
              <a:lnSpc>
                <a:spcPct val="80000"/>
              </a:lnSpc>
              <a:spcAft>
                <a:spcPts val="800"/>
              </a:spcAft>
            </a:pPr>
            <a:r>
              <a:rPr lang="en-US" b="0" i="0" dirty="0" smtClean="0">
                <a:latin typeface="Neo Sans Intel"/>
                <a:cs typeface="Neo Sans Intel"/>
              </a:rPr>
              <a:t>Subtitle</a:t>
            </a:r>
            <a:endParaRPr lang="en-US" dirty="0" smtClean="0">
              <a:latin typeface="Verdana" charset="0"/>
            </a:endParaRPr>
          </a:p>
          <a:p>
            <a:pPr>
              <a:lnSpc>
                <a:spcPts val="2160"/>
              </a:lnSpc>
              <a:spcAft>
                <a:spcPts val="0"/>
              </a:spcAft>
            </a:pPr>
            <a:r>
              <a:rPr lang="en-US" sz="1600" b="0" i="0" dirty="0" smtClean="0">
                <a:latin typeface="Neo Sans Intel"/>
                <a:cs typeface="Neo Sans Intel"/>
              </a:rPr>
              <a:t>Additional Info</a:t>
            </a:r>
            <a:endParaRPr lang="en-US" sz="1600" dirty="0" smtClean="0">
              <a:latin typeface="Verdana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6596390"/>
            <a:ext cx="3609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5EC5FB-0C8E-4818-A81D-78796ABB4840}" type="slidenum">
              <a:rPr lang="en-US" sz="800">
                <a:solidFill>
                  <a:srgbClr val="B4BAB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 dirty="0">
              <a:solidFill>
                <a:srgbClr val="B4BABD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9063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">
    <p:bg>
      <p:bgPr>
        <a:gradFill flip="none" rotWithShape="1">
          <a:gsLst>
            <a:gs pos="5000">
              <a:schemeClr val="accent2"/>
            </a:gs>
            <a:gs pos="95000">
              <a:schemeClr val="accent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514601"/>
            <a:ext cx="6477000" cy="1362075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3800" b="0" i="0" cap="none">
                <a:solidFill>
                  <a:srgbClr val="FFFFFF"/>
                </a:solidFill>
                <a:latin typeface="Neo Sans Intel"/>
                <a:cs typeface="Neo Sans Intel"/>
              </a:defRPr>
            </a:lvl1pPr>
          </a:lstStyle>
          <a:p>
            <a:r>
              <a:rPr lang="en-US" dirty="0" smtClean="0"/>
              <a:t>Click To Edit Section Divider title Style</a:t>
            </a:r>
            <a:endParaRPr lang="en-US" dirty="0"/>
          </a:p>
        </p:txBody>
      </p:sp>
      <p:sp>
        <p:nvSpPr>
          <p:cNvPr id="14" name="Text Box 5"/>
          <p:cNvSpPr txBox="1">
            <a:spLocks noChangeArrowheads="1"/>
          </p:cNvSpPr>
          <p:nvPr userDrawn="1"/>
        </p:nvSpPr>
        <p:spPr bwMode="auto">
          <a:xfrm>
            <a:off x="524794" y="6644046"/>
            <a:ext cx="2890838" cy="123111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FFFFFF"/>
                </a:solidFill>
                <a:latin typeface="Neo Sans Intel"/>
                <a:cs typeface="Neo Sans Intel"/>
              </a:rPr>
              <a:t>INTEL CONFIDENTIAL</a:t>
            </a:r>
          </a:p>
        </p:txBody>
      </p:sp>
      <p:sp>
        <p:nvSpPr>
          <p:cNvPr id="15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2" y="6553200"/>
            <a:ext cx="415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800" b="0">
                <a:solidFill>
                  <a:schemeClr val="bg1"/>
                </a:solidFill>
                <a:latin typeface="Neo Sans Intel Light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4C7BE5-B578-44C2-B697-AD60B2F34A37}" type="slidenum">
              <a:rPr lang="ja-JP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6161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TCovers-0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5600"/>
            <a:ext cx="8257308" cy="4102745"/>
          </a:xfrm>
          <a:prstGeom prst="rect">
            <a:avLst/>
          </a:prstGeom>
        </p:spPr>
      </p:pic>
      <p:pic>
        <p:nvPicPr>
          <p:cNvPr id="9" name="Picture 8" descr="intel_rgb_3000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399" y="301372"/>
            <a:ext cx="865548" cy="570685"/>
          </a:xfrm>
          <a:prstGeom prst="rect">
            <a:avLst/>
          </a:prstGeom>
        </p:spPr>
      </p:pic>
      <p:sp>
        <p:nvSpPr>
          <p:cNvPr id="7" name="Text Box 5"/>
          <p:cNvSpPr txBox="1">
            <a:spLocks noChangeArrowheads="1"/>
          </p:cNvSpPr>
          <p:nvPr userDrawn="1"/>
        </p:nvSpPr>
        <p:spPr bwMode="auto">
          <a:xfrm>
            <a:off x="524794" y="6644046"/>
            <a:ext cx="2890838" cy="123111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939598"/>
                </a:solidFill>
                <a:latin typeface="Neo Sans Intel"/>
                <a:cs typeface="Neo Sans Intel"/>
              </a:rPr>
              <a:t>INTEL CONFIDENTIAL, FOR INTERNAL USE ONLY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1" y="2363972"/>
            <a:ext cx="6020027" cy="584775"/>
          </a:xfrm>
        </p:spPr>
        <p:txBody>
          <a:bodyPr wrap="none" anchor="ctr" anchorCtr="0">
            <a:spAutoFit/>
          </a:bodyPr>
          <a:lstStyle>
            <a:lvl1pPr algn="l">
              <a:lnSpc>
                <a:spcPct val="100000"/>
              </a:lnSpc>
              <a:defRPr sz="3800" b="0" i="0">
                <a:solidFill>
                  <a:schemeClr val="bg1"/>
                </a:solidFill>
                <a:latin typeface="Neo Sans Intel"/>
                <a:cs typeface="Neo Sans Intel"/>
              </a:defRPr>
            </a:lvl1pPr>
          </a:lstStyle>
          <a:p>
            <a:r>
              <a:rPr lang="en-US" altLang="ja-JP" dirty="0" smtClean="0"/>
              <a:t>Click to edit Master title style</a:t>
            </a:r>
            <a:endParaRPr lang="en-US" altLang="ja-JP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60188" y="3264183"/>
            <a:ext cx="4343400" cy="620683"/>
          </a:xfrm>
        </p:spPr>
        <p:txBody>
          <a:bodyPr wrap="square">
            <a:spAutoFit/>
          </a:bodyPr>
          <a:lstStyle>
            <a:lvl1pPr marL="0" indent="0" algn="l">
              <a:lnSpc>
                <a:spcPts val="3000"/>
              </a:lnSpc>
              <a:spcBef>
                <a:spcPts val="0"/>
              </a:spcBef>
              <a:defRPr sz="2000" b="0" i="0">
                <a:solidFill>
                  <a:schemeClr val="bg1"/>
                </a:solidFill>
                <a:latin typeface="Neo Sans Intel"/>
                <a:cs typeface="Neo Sans Intel"/>
              </a:defRPr>
            </a:lvl1pPr>
          </a:lstStyle>
          <a:p>
            <a:pPr>
              <a:lnSpc>
                <a:spcPct val="80000"/>
              </a:lnSpc>
              <a:spcAft>
                <a:spcPts val="800"/>
              </a:spcAft>
            </a:pPr>
            <a:r>
              <a:rPr lang="en-US" b="0" i="0" dirty="0" smtClean="0">
                <a:latin typeface="Neo Sans Intel"/>
                <a:cs typeface="Neo Sans Intel"/>
              </a:rPr>
              <a:t>Subtitle</a:t>
            </a:r>
            <a:endParaRPr lang="en-US" dirty="0" smtClean="0">
              <a:latin typeface="Verdana" charset="0"/>
            </a:endParaRPr>
          </a:p>
          <a:p>
            <a:pPr>
              <a:lnSpc>
                <a:spcPts val="2160"/>
              </a:lnSpc>
              <a:spcAft>
                <a:spcPts val="0"/>
              </a:spcAft>
            </a:pPr>
            <a:r>
              <a:rPr lang="en-US" sz="1600" b="0" i="0" dirty="0" smtClean="0">
                <a:latin typeface="Neo Sans Intel"/>
                <a:cs typeface="Neo Sans Intel"/>
              </a:rPr>
              <a:t>Additional Info</a:t>
            </a:r>
            <a:endParaRPr lang="en-US" sz="1600" dirty="0" smtClean="0">
              <a:latin typeface="Verdana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596390"/>
            <a:ext cx="3609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5EC5FB-0C8E-4818-A81D-78796ABB4840}" type="slidenum">
              <a:rPr lang="en-US" sz="800">
                <a:solidFill>
                  <a:srgbClr val="B4BAB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 dirty="0">
              <a:solidFill>
                <a:srgbClr val="B4BABD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8675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-option 2">
    <p:bg>
      <p:bgPr>
        <a:gradFill flip="none" rotWithShape="1">
          <a:gsLst>
            <a:gs pos="5000">
              <a:schemeClr val="accent2"/>
            </a:gs>
            <a:gs pos="95000">
              <a:schemeClr val="accent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514601"/>
            <a:ext cx="4627756" cy="1362075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3800" b="0" i="0" cap="none">
                <a:solidFill>
                  <a:srgbClr val="FFFFFF"/>
                </a:solidFill>
                <a:latin typeface="Neo Sans Intel"/>
                <a:cs typeface="Neo Sans Intel"/>
              </a:defRPr>
            </a:lvl1pPr>
          </a:lstStyle>
          <a:p>
            <a:r>
              <a:rPr lang="en-US" dirty="0" smtClean="0"/>
              <a:t>Click To Edit Section Divider title Style</a:t>
            </a:r>
            <a:endParaRPr lang="en-US" dirty="0"/>
          </a:p>
        </p:txBody>
      </p:sp>
      <p:sp>
        <p:nvSpPr>
          <p:cNvPr id="14" name="Text Box 5"/>
          <p:cNvSpPr txBox="1">
            <a:spLocks noChangeArrowheads="1"/>
          </p:cNvSpPr>
          <p:nvPr userDrawn="1"/>
        </p:nvSpPr>
        <p:spPr bwMode="auto">
          <a:xfrm>
            <a:off x="524794" y="6644046"/>
            <a:ext cx="2890838" cy="123111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FFFFFF"/>
                </a:solidFill>
                <a:latin typeface="Neo Sans Intel"/>
                <a:cs typeface="Neo Sans Intel"/>
              </a:rPr>
              <a:t>INTEL CONFIDENTIAL</a:t>
            </a:r>
          </a:p>
        </p:txBody>
      </p:sp>
      <p:sp>
        <p:nvSpPr>
          <p:cNvPr id="15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2" y="6553200"/>
            <a:ext cx="415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800" b="0">
                <a:solidFill>
                  <a:schemeClr val="bg1"/>
                </a:solidFill>
                <a:latin typeface="Neo Sans Intel Light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4C7BE5-B578-44C2-B697-AD60B2F34A37}" type="slidenum">
              <a:rPr lang="ja-JP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353050" y="0"/>
            <a:ext cx="3790950" cy="6858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624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Divider-option 3">
    <p:bg>
      <p:bgPr>
        <a:gradFill flip="none" rotWithShape="1">
          <a:gsLst>
            <a:gs pos="5000">
              <a:schemeClr val="accent2"/>
            </a:gs>
            <a:gs pos="95000">
              <a:schemeClr val="accent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5"/>
          <p:cNvSpPr txBox="1">
            <a:spLocks noChangeArrowheads="1"/>
          </p:cNvSpPr>
          <p:nvPr userDrawn="1"/>
        </p:nvSpPr>
        <p:spPr bwMode="auto">
          <a:xfrm>
            <a:off x="524794" y="6644046"/>
            <a:ext cx="2890838" cy="123111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FFFFFF"/>
                </a:solidFill>
                <a:latin typeface="Neo Sans Intel"/>
                <a:cs typeface="Neo Sans Intel"/>
              </a:rPr>
              <a:t>INTEL CONFIDENTIAL</a:t>
            </a:r>
          </a:p>
        </p:txBody>
      </p:sp>
      <p:sp>
        <p:nvSpPr>
          <p:cNvPr id="15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2" y="6553200"/>
            <a:ext cx="415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800" b="0">
                <a:solidFill>
                  <a:schemeClr val="bg1"/>
                </a:solidFill>
                <a:latin typeface="Neo Sans Intel Light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4C7BE5-B578-44C2-B697-AD60B2F34A37}" type="slidenum">
              <a:rPr lang="ja-JP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62466" y="584201"/>
            <a:ext cx="4627756" cy="1362075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3600" b="0" i="0" cap="none">
                <a:solidFill>
                  <a:srgbClr val="FFFFFF"/>
                </a:solidFill>
                <a:latin typeface="Neo Sans Intel"/>
                <a:cs typeface="Neo Sans Intel"/>
              </a:defRPr>
            </a:lvl1pPr>
          </a:lstStyle>
          <a:p>
            <a:r>
              <a:rPr lang="en-US" dirty="0" smtClean="0"/>
              <a:t>Click To Edit Section Divider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8693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485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379539"/>
            <a:ext cx="4037012" cy="4537075"/>
          </a:xfrm>
        </p:spPr>
        <p:txBody>
          <a:bodyPr/>
          <a:lstStyle>
            <a:lvl1pPr marL="0" indent="0"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79539"/>
            <a:ext cx="4038600" cy="4537075"/>
          </a:xfrm>
        </p:spPr>
        <p:txBody>
          <a:bodyPr/>
          <a:lstStyle>
            <a:lvl1pPr marL="0" indent="0"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874562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810264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2241055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gradFill flip="none" rotWithShape="1">
          <a:gsLst>
            <a:gs pos="5000">
              <a:schemeClr val="accent2"/>
            </a:gs>
            <a:gs pos="95000">
              <a:schemeClr val="accent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514601"/>
            <a:ext cx="6477000" cy="1362075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4000" b="0" i="0" cap="none">
                <a:solidFill>
                  <a:srgbClr val="FFFFFF"/>
                </a:solidFill>
                <a:latin typeface="Neo Sans Intel"/>
                <a:cs typeface="Neo Sans Intel"/>
              </a:defRPr>
            </a:lvl1pPr>
          </a:lstStyle>
          <a:p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5" name="Picture 4" descr="Intel_logo_whit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70663" y="301373"/>
            <a:ext cx="869284" cy="573176"/>
          </a:xfrm>
          <a:prstGeom prst="rect">
            <a:avLst/>
          </a:prstGeom>
        </p:spPr>
      </p:pic>
      <p:sp>
        <p:nvSpPr>
          <p:cNvPr id="4" name="Text Box 5"/>
          <p:cNvSpPr txBox="1">
            <a:spLocks noChangeArrowheads="1"/>
          </p:cNvSpPr>
          <p:nvPr userDrawn="1"/>
        </p:nvSpPr>
        <p:spPr bwMode="auto">
          <a:xfrm>
            <a:off x="524794" y="6644046"/>
            <a:ext cx="2890838" cy="123111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FFFFFF"/>
                </a:solidFill>
                <a:latin typeface="Neo Sans Intel"/>
                <a:cs typeface="Neo Sans Intel"/>
              </a:rPr>
              <a:t>INTEL CONFIDENTIAL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2" y="6553200"/>
            <a:ext cx="415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800" b="0">
                <a:solidFill>
                  <a:schemeClr val="bg1"/>
                </a:solidFill>
                <a:latin typeface="Neo Sans Intel Light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4C7BE5-B578-44C2-B697-AD60B2F34A37}" type="slidenum">
              <a:rPr lang="ja-JP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3726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 with White Logo">
    <p:bg>
      <p:bgPr>
        <a:gradFill flip="none" rotWithShape="1">
          <a:gsLst>
            <a:gs pos="5000">
              <a:schemeClr val="accent2"/>
            </a:gs>
            <a:gs pos="95000">
              <a:schemeClr val="accent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ntel_wht_rgb_3000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2676" y="2473413"/>
            <a:ext cx="2898648" cy="191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5150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 with Blu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ntel_rgb_3000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2676" y="2473413"/>
            <a:ext cx="2898648" cy="191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4212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TCovers-03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9534"/>
            <a:ext cx="8342654" cy="2904841"/>
          </a:xfrm>
          <a:prstGeom prst="rect">
            <a:avLst/>
          </a:prstGeom>
        </p:spPr>
      </p:pic>
      <p:pic>
        <p:nvPicPr>
          <p:cNvPr id="8" name="Picture 7" descr="intel_rgb_3000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399" y="301372"/>
            <a:ext cx="865548" cy="570685"/>
          </a:xfrm>
          <a:prstGeom prst="rect">
            <a:avLst/>
          </a:prstGeom>
        </p:spPr>
      </p:pic>
      <p:sp>
        <p:nvSpPr>
          <p:cNvPr id="7" name="Text Box 5"/>
          <p:cNvSpPr txBox="1">
            <a:spLocks noChangeArrowheads="1"/>
          </p:cNvSpPr>
          <p:nvPr userDrawn="1"/>
        </p:nvSpPr>
        <p:spPr bwMode="auto">
          <a:xfrm>
            <a:off x="524794" y="6644046"/>
            <a:ext cx="2890838" cy="123111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939598"/>
                </a:solidFill>
                <a:latin typeface="Neo Sans Intel"/>
                <a:cs typeface="Neo Sans Intel"/>
              </a:rPr>
              <a:t>INTEL CONFIDENTIAL, FOR INTERNAL USE ONLY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1" y="2782553"/>
            <a:ext cx="6754008" cy="584775"/>
          </a:xfrm>
        </p:spPr>
        <p:txBody>
          <a:bodyPr wrap="square" anchor="ctr" anchorCtr="0">
            <a:spAutoFit/>
          </a:bodyPr>
          <a:lstStyle>
            <a:lvl1pPr algn="l">
              <a:lnSpc>
                <a:spcPct val="100000"/>
              </a:lnSpc>
              <a:defRPr sz="3800" b="0" i="0">
                <a:solidFill>
                  <a:schemeClr val="bg1"/>
                </a:solidFill>
                <a:latin typeface="Neo Sans Intel"/>
                <a:cs typeface="Neo Sans Intel"/>
              </a:defRPr>
            </a:lvl1pPr>
          </a:lstStyle>
          <a:p>
            <a:r>
              <a:rPr lang="en-US" altLang="ja-JP" dirty="0" smtClean="0"/>
              <a:t>Click to edit Master title style</a:t>
            </a:r>
            <a:endParaRPr lang="en-US" altLang="ja-JP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59957" y="3750107"/>
            <a:ext cx="4343400" cy="620683"/>
          </a:xfrm>
        </p:spPr>
        <p:txBody>
          <a:bodyPr wrap="square">
            <a:spAutoFit/>
          </a:bodyPr>
          <a:lstStyle>
            <a:lvl1pPr marL="0" indent="0" algn="l">
              <a:lnSpc>
                <a:spcPts val="3000"/>
              </a:lnSpc>
              <a:spcBef>
                <a:spcPts val="0"/>
              </a:spcBef>
              <a:defRPr sz="200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>
              <a:lnSpc>
                <a:spcPct val="80000"/>
              </a:lnSpc>
              <a:spcAft>
                <a:spcPts val="800"/>
              </a:spcAft>
            </a:pPr>
            <a:r>
              <a:rPr lang="en-US" b="0" i="0" dirty="0" smtClean="0">
                <a:latin typeface="Neo Sans Intel"/>
                <a:cs typeface="Neo Sans Intel"/>
              </a:rPr>
              <a:t>Subtitle</a:t>
            </a:r>
            <a:endParaRPr lang="en-US" dirty="0" smtClean="0">
              <a:latin typeface="Verdana" charset="0"/>
            </a:endParaRPr>
          </a:p>
          <a:p>
            <a:pPr>
              <a:lnSpc>
                <a:spcPts val="2160"/>
              </a:lnSpc>
              <a:spcAft>
                <a:spcPts val="0"/>
              </a:spcAft>
            </a:pPr>
            <a:r>
              <a:rPr lang="en-US" sz="1600" b="0" i="0" dirty="0" smtClean="0">
                <a:latin typeface="Neo Sans Intel"/>
                <a:cs typeface="Neo Sans Intel"/>
              </a:rPr>
              <a:t>Additional Info</a:t>
            </a:r>
            <a:endParaRPr lang="en-US" sz="1600" dirty="0" smtClean="0">
              <a:latin typeface="Verdana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6596390"/>
            <a:ext cx="3609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5EC5FB-0C8E-4818-A81D-78796ABB4840}" type="slidenum">
              <a:rPr lang="en-US" sz="800">
                <a:solidFill>
                  <a:srgbClr val="B4BAB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 dirty="0">
              <a:solidFill>
                <a:srgbClr val="B4BABD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371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Covers-04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2543"/>
            <a:ext cx="8495059" cy="3724780"/>
          </a:xfrm>
          <a:prstGeom prst="rect">
            <a:avLst/>
          </a:prstGeom>
        </p:spPr>
      </p:pic>
      <p:pic>
        <p:nvPicPr>
          <p:cNvPr id="15" name="Picture 14" descr="intel_rgb_3000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399" y="301372"/>
            <a:ext cx="865548" cy="570685"/>
          </a:xfrm>
          <a:prstGeom prst="rect">
            <a:avLst/>
          </a:prstGeom>
        </p:spPr>
      </p:pic>
      <p:sp>
        <p:nvSpPr>
          <p:cNvPr id="9" name="Text Box 5"/>
          <p:cNvSpPr txBox="1">
            <a:spLocks noChangeArrowheads="1"/>
          </p:cNvSpPr>
          <p:nvPr userDrawn="1"/>
        </p:nvSpPr>
        <p:spPr bwMode="auto">
          <a:xfrm>
            <a:off x="524794" y="6644046"/>
            <a:ext cx="2890838" cy="123111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939598"/>
                </a:solidFill>
                <a:latin typeface="Neo Sans Intel"/>
                <a:cs typeface="Neo Sans Intel"/>
              </a:rPr>
              <a:t>INTEL CONFIDENTIAL, FOR INTERNAL USE ONLY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93531" y="2727579"/>
            <a:ext cx="6020027" cy="584775"/>
          </a:xfrm>
        </p:spPr>
        <p:txBody>
          <a:bodyPr wrap="none" anchor="ctr" anchorCtr="0">
            <a:spAutoFit/>
          </a:bodyPr>
          <a:lstStyle>
            <a:lvl1pPr algn="l">
              <a:lnSpc>
                <a:spcPct val="100000"/>
              </a:lnSpc>
              <a:defRPr sz="3800" b="0" i="0">
                <a:solidFill>
                  <a:schemeClr val="bg1"/>
                </a:solidFill>
                <a:latin typeface="Neo Sans Intel"/>
                <a:cs typeface="Neo Sans Intel"/>
              </a:defRPr>
            </a:lvl1pPr>
          </a:lstStyle>
          <a:p>
            <a:r>
              <a:rPr lang="en-US" altLang="ja-JP" dirty="0" smtClean="0"/>
              <a:t>Click to edit Master title style</a:t>
            </a:r>
            <a:endParaRPr lang="en-US" altLang="ja-JP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592333" y="3649814"/>
            <a:ext cx="4343400" cy="620683"/>
          </a:xfrm>
        </p:spPr>
        <p:txBody>
          <a:bodyPr wrap="square">
            <a:spAutoFit/>
          </a:bodyPr>
          <a:lstStyle>
            <a:lvl1pPr marL="0" indent="0" algn="l">
              <a:lnSpc>
                <a:spcPts val="3000"/>
              </a:lnSpc>
              <a:spcBef>
                <a:spcPts val="0"/>
              </a:spcBef>
              <a:defRPr sz="2000" b="0" i="0">
                <a:solidFill>
                  <a:schemeClr val="bg1"/>
                </a:solidFill>
                <a:latin typeface="Neo Sans Intel Medium"/>
                <a:cs typeface="Neo Sans Intel Medium"/>
              </a:defRPr>
            </a:lvl1pPr>
          </a:lstStyle>
          <a:p>
            <a:pPr>
              <a:lnSpc>
                <a:spcPct val="80000"/>
              </a:lnSpc>
              <a:spcAft>
                <a:spcPts val="800"/>
              </a:spcAft>
            </a:pPr>
            <a:r>
              <a:rPr lang="en-US" b="0" i="0" dirty="0" smtClean="0">
                <a:latin typeface="Neo Sans Intel"/>
                <a:cs typeface="Neo Sans Intel"/>
              </a:rPr>
              <a:t>Subtitle</a:t>
            </a:r>
            <a:endParaRPr lang="en-US" dirty="0" smtClean="0">
              <a:latin typeface="Verdana" charset="0"/>
            </a:endParaRPr>
          </a:p>
          <a:p>
            <a:pPr>
              <a:lnSpc>
                <a:spcPts val="2160"/>
              </a:lnSpc>
              <a:spcAft>
                <a:spcPts val="0"/>
              </a:spcAft>
            </a:pPr>
            <a:r>
              <a:rPr lang="en-US" sz="1600" b="0" i="0" dirty="0" smtClean="0">
                <a:latin typeface="Neo Sans Intel"/>
                <a:cs typeface="Neo Sans Intel"/>
              </a:rPr>
              <a:t>Additional Info</a:t>
            </a:r>
            <a:endParaRPr lang="en-US" sz="1600" dirty="0" smtClean="0">
              <a:latin typeface="Verdana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6596390"/>
            <a:ext cx="3609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5EC5FB-0C8E-4818-A81D-78796ABB4840}" type="slidenum">
              <a:rPr lang="en-US" sz="800">
                <a:solidFill>
                  <a:srgbClr val="B4BAB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 dirty="0">
              <a:solidFill>
                <a:srgbClr val="B4BABD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9063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">
    <p:bg>
      <p:bgPr>
        <a:gradFill flip="none" rotWithShape="1">
          <a:gsLst>
            <a:gs pos="5000">
              <a:schemeClr val="accent2"/>
            </a:gs>
            <a:gs pos="95000">
              <a:schemeClr val="accent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514601"/>
            <a:ext cx="6477000" cy="1362075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3800" b="0" i="0" cap="none">
                <a:solidFill>
                  <a:srgbClr val="FFFFFF"/>
                </a:solidFill>
                <a:latin typeface="Neo Sans Intel"/>
                <a:cs typeface="Neo Sans Intel"/>
              </a:defRPr>
            </a:lvl1pPr>
          </a:lstStyle>
          <a:p>
            <a:r>
              <a:rPr lang="en-US" dirty="0" smtClean="0"/>
              <a:t>Click To Edit Section Divider title Style</a:t>
            </a:r>
            <a:endParaRPr lang="en-US" dirty="0"/>
          </a:p>
        </p:txBody>
      </p:sp>
      <p:sp>
        <p:nvSpPr>
          <p:cNvPr id="14" name="Text Box 5"/>
          <p:cNvSpPr txBox="1">
            <a:spLocks noChangeArrowheads="1"/>
          </p:cNvSpPr>
          <p:nvPr userDrawn="1"/>
        </p:nvSpPr>
        <p:spPr bwMode="auto">
          <a:xfrm>
            <a:off x="524794" y="6644046"/>
            <a:ext cx="2890838" cy="123111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FFFFFF"/>
                </a:solidFill>
                <a:latin typeface="Neo Sans Intel"/>
                <a:cs typeface="Neo Sans Intel"/>
              </a:rPr>
              <a:t>INTEL CONFIDENTIAL</a:t>
            </a:r>
          </a:p>
        </p:txBody>
      </p:sp>
      <p:sp>
        <p:nvSpPr>
          <p:cNvPr id="15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2" y="6553200"/>
            <a:ext cx="415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800" b="0">
                <a:solidFill>
                  <a:schemeClr val="bg1"/>
                </a:solidFill>
                <a:latin typeface="Neo Sans Intel Light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4C7BE5-B578-44C2-B697-AD60B2F34A37}" type="slidenum">
              <a:rPr lang="ja-JP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6161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-option 2">
    <p:bg>
      <p:bgPr>
        <a:gradFill flip="none" rotWithShape="1">
          <a:gsLst>
            <a:gs pos="5000">
              <a:schemeClr val="accent2"/>
            </a:gs>
            <a:gs pos="95000">
              <a:schemeClr val="accent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514601"/>
            <a:ext cx="4627756" cy="1362075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3800" b="0" i="0" cap="none">
                <a:solidFill>
                  <a:srgbClr val="FFFFFF"/>
                </a:solidFill>
                <a:latin typeface="Neo Sans Intel"/>
                <a:cs typeface="Neo Sans Intel"/>
              </a:defRPr>
            </a:lvl1pPr>
          </a:lstStyle>
          <a:p>
            <a:r>
              <a:rPr lang="en-US" dirty="0" smtClean="0"/>
              <a:t>Click To Edit Section Divider title Style</a:t>
            </a:r>
            <a:endParaRPr lang="en-US" dirty="0"/>
          </a:p>
        </p:txBody>
      </p:sp>
      <p:sp>
        <p:nvSpPr>
          <p:cNvPr id="14" name="Text Box 5"/>
          <p:cNvSpPr txBox="1">
            <a:spLocks noChangeArrowheads="1"/>
          </p:cNvSpPr>
          <p:nvPr userDrawn="1"/>
        </p:nvSpPr>
        <p:spPr bwMode="auto">
          <a:xfrm>
            <a:off x="524794" y="6644046"/>
            <a:ext cx="2890838" cy="123111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FFFFFF"/>
                </a:solidFill>
                <a:latin typeface="Neo Sans Intel"/>
                <a:cs typeface="Neo Sans Intel"/>
              </a:rPr>
              <a:t>INTEL CONFIDENTIAL</a:t>
            </a:r>
          </a:p>
        </p:txBody>
      </p:sp>
      <p:sp>
        <p:nvSpPr>
          <p:cNvPr id="15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2" y="6553200"/>
            <a:ext cx="415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800" b="0">
                <a:solidFill>
                  <a:schemeClr val="bg1"/>
                </a:solidFill>
                <a:latin typeface="Neo Sans Intel Light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4C7BE5-B578-44C2-B697-AD60B2F34A37}" type="slidenum">
              <a:rPr lang="ja-JP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5353050" y="0"/>
            <a:ext cx="3790950" cy="6858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624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Divider-option 3">
    <p:bg>
      <p:bgPr>
        <a:gradFill flip="none" rotWithShape="1">
          <a:gsLst>
            <a:gs pos="5000">
              <a:schemeClr val="accent2"/>
            </a:gs>
            <a:gs pos="95000">
              <a:schemeClr val="accent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5"/>
          <p:cNvSpPr txBox="1">
            <a:spLocks noChangeArrowheads="1"/>
          </p:cNvSpPr>
          <p:nvPr userDrawn="1"/>
        </p:nvSpPr>
        <p:spPr bwMode="auto">
          <a:xfrm>
            <a:off x="524794" y="6644046"/>
            <a:ext cx="2890838" cy="123111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FFFFFF"/>
                </a:solidFill>
                <a:latin typeface="Neo Sans Intel"/>
                <a:cs typeface="Neo Sans Intel"/>
              </a:rPr>
              <a:t>INTEL CONFIDENTIAL</a:t>
            </a:r>
          </a:p>
        </p:txBody>
      </p:sp>
      <p:sp>
        <p:nvSpPr>
          <p:cNvPr id="15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2" y="6553200"/>
            <a:ext cx="415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800" b="0">
                <a:solidFill>
                  <a:schemeClr val="bg1"/>
                </a:solidFill>
                <a:latin typeface="Neo Sans Intel Light" pitchFamily="34" charset="0"/>
                <a:ea typeface="MS PGothic" pitchFamily="34" charset="-128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4C7BE5-B578-44C2-B697-AD60B2F34A37}" type="slidenum">
              <a:rPr lang="ja-JP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FFFFFF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62466" y="584201"/>
            <a:ext cx="4627756" cy="1362075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3600" b="0" i="0" cap="none">
                <a:solidFill>
                  <a:srgbClr val="FFFFFF"/>
                </a:solidFill>
                <a:latin typeface="Neo Sans Intel"/>
                <a:cs typeface="Neo Sans Intel"/>
              </a:defRPr>
            </a:lvl1pPr>
          </a:lstStyle>
          <a:p>
            <a:r>
              <a:rPr lang="en-US" dirty="0" smtClean="0"/>
              <a:t>Click To Edit Section Divider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8693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485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379539"/>
            <a:ext cx="4037012" cy="4537075"/>
          </a:xfrm>
        </p:spPr>
        <p:txBody>
          <a:bodyPr/>
          <a:lstStyle>
            <a:lvl1pPr marL="0" indent="0"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379539"/>
            <a:ext cx="4038600" cy="4537075"/>
          </a:xfrm>
        </p:spPr>
        <p:txBody>
          <a:bodyPr/>
          <a:lstStyle>
            <a:lvl1pPr marL="0" indent="0"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8745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4025" y="409575"/>
            <a:ext cx="822960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379539"/>
            <a:ext cx="8228012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</a:p>
        </p:txBody>
      </p:sp>
      <p:pic>
        <p:nvPicPr>
          <p:cNvPr id="5" name="Picture 4" descr="Intel_footer_121410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0" y="6362701"/>
            <a:ext cx="9144000" cy="495300"/>
          </a:xfrm>
          <a:prstGeom prst="rect">
            <a:avLst/>
          </a:prstGeom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24794" y="6644046"/>
            <a:ext cx="2890838" cy="123111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FFFFFF"/>
                </a:solidFill>
                <a:latin typeface="Neo Sans Intel"/>
                <a:cs typeface="Neo Sans Intel"/>
              </a:rPr>
              <a:t>INTEL CONFIDENTIAL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596390"/>
            <a:ext cx="32573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5EC5FB-0C8E-4818-A81D-78796ABB4840}" type="slidenum">
              <a:rPr lang="en-US" sz="800">
                <a:solidFill>
                  <a:srgbClr val="FFFFFF"/>
                </a:solidFill>
                <a:latin typeface="Neo Sans Intel"/>
                <a:ea typeface="Verdana" pitchFamily="34" charset="0"/>
                <a:cs typeface="Neo Sans Intel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 dirty="0">
              <a:solidFill>
                <a:srgbClr val="FFFFFF"/>
              </a:solidFill>
              <a:latin typeface="Neo Sans Intel"/>
              <a:ea typeface="Verdana" pitchFamily="34" charset="0"/>
              <a:cs typeface="Neo Sans Intel"/>
            </a:endParaRPr>
          </a:p>
        </p:txBody>
      </p:sp>
    </p:spTree>
    <p:extLst>
      <p:ext uri="{BB962C8B-B14F-4D97-AF65-F5344CB8AC3E}">
        <p14:creationId xmlns:p14="http://schemas.microsoft.com/office/powerpoint/2010/main" val="1166469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3000" b="0" i="0">
          <a:solidFill>
            <a:schemeClr val="accent1"/>
          </a:solidFill>
          <a:latin typeface="Neo Sans Intel"/>
          <a:ea typeface="+mj-ea"/>
          <a:cs typeface="Neo Sans Intel"/>
        </a:defRPr>
      </a:lvl1pPr>
      <a:lvl2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2pPr>
      <a:lvl3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3pPr>
      <a:lvl4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4pPr>
      <a:lvl5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5pPr>
      <a:lvl6pPr marL="4572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6pPr>
      <a:lvl7pPr marL="9144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7pPr>
      <a:lvl8pPr marL="13716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8pPr>
      <a:lvl9pPr marL="18288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9pPr>
    </p:titleStyle>
    <p:bodyStyle>
      <a:lvl1pPr marL="0" indent="0" algn="l" rtl="0" eaLnBrk="1" fontAlgn="base" hangingPunct="1">
        <a:spcBef>
          <a:spcPct val="75000"/>
        </a:spcBef>
        <a:spcAft>
          <a:spcPct val="0"/>
        </a:spcAft>
        <a:defRPr sz="2400" b="0" i="0">
          <a:solidFill>
            <a:schemeClr val="tx1"/>
          </a:solidFill>
          <a:latin typeface="Neo Sans Intel"/>
          <a:ea typeface="+mn-ea"/>
          <a:cs typeface="Neo Sans Intel"/>
        </a:defRPr>
      </a:lvl1pPr>
      <a:lvl2pPr marL="185738" indent="-184150" algn="l" rtl="0" eaLnBrk="1" fontAlgn="base" hangingPunct="1">
        <a:spcBef>
          <a:spcPct val="4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200" b="0" i="0">
          <a:solidFill>
            <a:schemeClr val="tx1"/>
          </a:solidFill>
          <a:latin typeface="Neo Sans Intel"/>
          <a:cs typeface="Neo Sans Intel"/>
        </a:defRPr>
      </a:lvl2pPr>
      <a:lvl3pPr marL="414338" indent="-227013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Neo Sans Intel" pitchFamily="34" charset="0"/>
        <a:buChar char="–"/>
        <a:defRPr sz="2000" b="0" i="0">
          <a:solidFill>
            <a:schemeClr val="tx1"/>
          </a:solidFill>
          <a:latin typeface="Neo Sans Intel"/>
          <a:cs typeface="Neo Sans Intel"/>
        </a:defRPr>
      </a:lvl3pPr>
      <a:lvl4pPr marL="568325" indent="-1524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Neo Sans Intel" pitchFamily="34" charset="0"/>
        <a:buChar char="–"/>
        <a:defRPr sz="1800" b="0" i="0">
          <a:solidFill>
            <a:schemeClr val="tx1"/>
          </a:solidFill>
          <a:latin typeface="Neo Sans Intel"/>
          <a:cs typeface="Neo Sans Intel"/>
        </a:defRPr>
      </a:lvl4pPr>
      <a:lvl5pPr marL="762000" indent="-1920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800" b="0" i="0">
          <a:solidFill>
            <a:schemeClr val="tx1"/>
          </a:solidFill>
          <a:latin typeface="Neo Sans Intel"/>
          <a:cs typeface="Neo Sans Intel"/>
        </a:defRPr>
      </a:lvl5pPr>
      <a:lvl6pPr marL="1219200" indent="-1920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  <a:cs typeface="+mn-cs"/>
        </a:defRPr>
      </a:lvl6pPr>
      <a:lvl7pPr marL="1676400" indent="-1920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  <a:cs typeface="+mn-cs"/>
        </a:defRPr>
      </a:lvl7pPr>
      <a:lvl8pPr marL="2133600" indent="-1920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  <a:cs typeface="+mn-cs"/>
        </a:defRPr>
      </a:lvl8pPr>
      <a:lvl9pPr marL="2590800" indent="-1920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4025" y="409575"/>
            <a:ext cx="8229600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379539"/>
            <a:ext cx="8228012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text styles</a:t>
            </a:r>
          </a:p>
          <a:p>
            <a:pPr lvl="1"/>
            <a:r>
              <a:rPr lang="en-US" altLang="ja-JP" dirty="0" smtClean="0"/>
              <a:t>Second level</a:t>
            </a:r>
          </a:p>
          <a:p>
            <a:pPr lvl="2"/>
            <a:r>
              <a:rPr lang="en-US" altLang="ja-JP" dirty="0" smtClean="0"/>
              <a:t>Third level</a:t>
            </a:r>
          </a:p>
          <a:p>
            <a:pPr lvl="3"/>
            <a:r>
              <a:rPr lang="en-US" altLang="ja-JP" dirty="0" smtClean="0"/>
              <a:t>Fourth level</a:t>
            </a:r>
          </a:p>
          <a:p>
            <a:pPr lvl="4"/>
            <a:r>
              <a:rPr lang="en-US" altLang="ja-JP" dirty="0" smtClean="0"/>
              <a:t>Fifth level</a:t>
            </a:r>
          </a:p>
        </p:txBody>
      </p:sp>
      <p:pic>
        <p:nvPicPr>
          <p:cNvPr id="5" name="Picture 4" descr="Intel_footer_121410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0" y="6362701"/>
            <a:ext cx="9144000" cy="495300"/>
          </a:xfrm>
          <a:prstGeom prst="rect">
            <a:avLst/>
          </a:prstGeom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24794" y="6644046"/>
            <a:ext cx="2890838" cy="123111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FFFFFF"/>
                </a:solidFill>
                <a:latin typeface="Neo Sans Intel"/>
                <a:cs typeface="Neo Sans Intel"/>
              </a:rPr>
              <a:t>INTEL CONFIDENTIAL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596390"/>
            <a:ext cx="32573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5EC5FB-0C8E-4818-A81D-78796ABB4840}" type="slidenum">
              <a:rPr lang="en-US" sz="800">
                <a:solidFill>
                  <a:srgbClr val="FFFFFF"/>
                </a:solidFill>
                <a:latin typeface="Neo Sans Intel"/>
                <a:ea typeface="Verdana" pitchFamily="34" charset="0"/>
                <a:cs typeface="Neo Sans Intel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800" dirty="0">
              <a:solidFill>
                <a:srgbClr val="FFFFFF"/>
              </a:solidFill>
              <a:latin typeface="Neo Sans Intel"/>
              <a:ea typeface="Verdana" pitchFamily="34" charset="0"/>
              <a:cs typeface="Neo Sans Inte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86050" y="6410325"/>
            <a:ext cx="1699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C00000"/>
                </a:solidFill>
                <a:cs typeface="Arial" charset="0"/>
              </a:rPr>
              <a:t>Under NDA only</a:t>
            </a:r>
          </a:p>
        </p:txBody>
      </p:sp>
    </p:spTree>
    <p:extLst>
      <p:ext uri="{BB962C8B-B14F-4D97-AF65-F5344CB8AC3E}">
        <p14:creationId xmlns:p14="http://schemas.microsoft.com/office/powerpoint/2010/main" val="1166469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3000" b="0" i="0">
          <a:solidFill>
            <a:schemeClr val="accent1"/>
          </a:solidFill>
          <a:latin typeface="Neo Sans Intel"/>
          <a:ea typeface="+mj-ea"/>
          <a:cs typeface="Neo Sans Intel"/>
        </a:defRPr>
      </a:lvl1pPr>
      <a:lvl2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2pPr>
      <a:lvl3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3pPr>
      <a:lvl4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4pPr>
      <a:lvl5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5pPr>
      <a:lvl6pPr marL="4572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6pPr>
      <a:lvl7pPr marL="9144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7pPr>
      <a:lvl8pPr marL="13716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8pPr>
      <a:lvl9pPr marL="18288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>
          <a:solidFill>
            <a:schemeClr val="hlink"/>
          </a:solidFill>
          <a:latin typeface="Neo Sans Intel Medium" pitchFamily="34" charset="0"/>
          <a:cs typeface="Arial" pitchFamily="34" charset="0"/>
        </a:defRPr>
      </a:lvl9pPr>
    </p:titleStyle>
    <p:bodyStyle>
      <a:lvl1pPr marL="0" indent="0" algn="l" rtl="0" eaLnBrk="1" fontAlgn="base" hangingPunct="1">
        <a:spcBef>
          <a:spcPct val="75000"/>
        </a:spcBef>
        <a:spcAft>
          <a:spcPct val="0"/>
        </a:spcAft>
        <a:defRPr sz="2400" b="0" i="0">
          <a:solidFill>
            <a:schemeClr val="tx1"/>
          </a:solidFill>
          <a:latin typeface="Neo Sans Intel"/>
          <a:ea typeface="+mn-ea"/>
          <a:cs typeface="Neo Sans Intel"/>
        </a:defRPr>
      </a:lvl1pPr>
      <a:lvl2pPr marL="185738" indent="-184150" algn="l" rtl="0" eaLnBrk="1" fontAlgn="base" hangingPunct="1">
        <a:spcBef>
          <a:spcPct val="4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200" b="0" i="0">
          <a:solidFill>
            <a:schemeClr val="tx1"/>
          </a:solidFill>
          <a:latin typeface="Neo Sans Intel"/>
          <a:cs typeface="Neo Sans Intel"/>
        </a:defRPr>
      </a:lvl2pPr>
      <a:lvl3pPr marL="414338" indent="-227013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Neo Sans Intel" pitchFamily="34" charset="0"/>
        <a:buChar char="–"/>
        <a:defRPr sz="2000" b="0" i="0">
          <a:solidFill>
            <a:schemeClr val="tx1"/>
          </a:solidFill>
          <a:latin typeface="Neo Sans Intel"/>
          <a:cs typeface="Neo Sans Intel"/>
        </a:defRPr>
      </a:lvl3pPr>
      <a:lvl4pPr marL="568325" indent="-1524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Neo Sans Intel" pitchFamily="34" charset="0"/>
        <a:buChar char="–"/>
        <a:defRPr sz="1800" b="0" i="0">
          <a:solidFill>
            <a:schemeClr val="tx1"/>
          </a:solidFill>
          <a:latin typeface="Neo Sans Intel"/>
          <a:cs typeface="Neo Sans Intel"/>
        </a:defRPr>
      </a:lvl4pPr>
      <a:lvl5pPr marL="762000" indent="-1920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800" b="0" i="0">
          <a:solidFill>
            <a:schemeClr val="tx1"/>
          </a:solidFill>
          <a:latin typeface="Neo Sans Intel"/>
          <a:cs typeface="Neo Sans Intel"/>
        </a:defRPr>
      </a:lvl5pPr>
      <a:lvl6pPr marL="1219200" indent="-1920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  <a:cs typeface="+mn-cs"/>
        </a:defRPr>
      </a:lvl6pPr>
      <a:lvl7pPr marL="1676400" indent="-1920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  <a:cs typeface="+mn-cs"/>
        </a:defRPr>
      </a:lvl7pPr>
      <a:lvl8pPr marL="2133600" indent="-1920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  <a:cs typeface="+mn-cs"/>
        </a:defRPr>
      </a:lvl8pPr>
      <a:lvl9pPr marL="2590800" indent="-192088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62200"/>
            <a:ext cx="8229600" cy="889000"/>
          </a:xfrm>
        </p:spPr>
        <p:txBody>
          <a:bodyPr/>
          <a:lstStyle/>
          <a:p>
            <a:pPr algn="ctr"/>
            <a:r>
              <a:rPr lang="en-US" dirty="0" smtClean="0"/>
              <a:t>Intel SSD DC P3700/P3600  </a:t>
            </a:r>
            <a:br>
              <a:rPr lang="en-US" dirty="0" smtClean="0"/>
            </a:br>
            <a:r>
              <a:rPr lang="en-US" dirty="0" smtClean="0"/>
              <a:t>Firmware 49 Package</a:t>
            </a:r>
            <a:br>
              <a:rPr lang="en-US" dirty="0" smtClean="0"/>
            </a:br>
            <a:r>
              <a:rPr lang="en-US" dirty="0" smtClean="0"/>
              <a:t>(Update instructions)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489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01831"/>
            <a:ext cx="8229600" cy="889000"/>
          </a:xfrm>
        </p:spPr>
        <p:txBody>
          <a:bodyPr/>
          <a:lstStyle/>
          <a:p>
            <a:r>
              <a:rPr lang="en-US" dirty="0" smtClean="0"/>
              <a:t>Update Package –Rev 49</a:t>
            </a:r>
            <a:br>
              <a:rPr lang="en-US" dirty="0" smtClean="0"/>
            </a:br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4537075"/>
          </a:xfrm>
        </p:spPr>
        <p:txBody>
          <a:bodyPr/>
          <a:lstStyle/>
          <a:p>
            <a:r>
              <a:rPr lang="en-US" sz="2000" dirty="0" smtClean="0"/>
              <a:t>Update Package Includes:</a:t>
            </a:r>
          </a:p>
          <a:p>
            <a:pPr lvl="1"/>
            <a:r>
              <a:rPr lang="en-US" sz="1600" dirty="0"/>
              <a:t>BL: </a:t>
            </a:r>
            <a:r>
              <a:rPr lang="en-US" sz="1600" dirty="0" smtClean="0">
                <a:solidFill>
                  <a:srgbClr val="FF0000"/>
                </a:solidFill>
              </a:rPr>
              <a:t>8B1B0128.bin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US" sz="1600" dirty="0" smtClean="0"/>
              <a:t>Windows </a:t>
            </a:r>
            <a:r>
              <a:rPr lang="en-US" sz="1600" dirty="0"/>
              <a:t>Free/Release Driver: </a:t>
            </a:r>
            <a:r>
              <a:rPr lang="en-US" sz="1600" dirty="0" smtClean="0"/>
              <a:t>1.0.0.1016,  Windows Debug Driver (For BL update/Assert clear): 1.0.0.5010 ;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US" sz="1600" dirty="0" smtClean="0"/>
              <a:t>Firmware: </a:t>
            </a:r>
            <a:r>
              <a:rPr lang="en-US" sz="1600" dirty="0" smtClean="0">
                <a:solidFill>
                  <a:srgbClr val="FF0000"/>
                </a:solidFill>
              </a:rPr>
              <a:t>8DV10049_signed.bin</a:t>
            </a:r>
          </a:p>
          <a:p>
            <a:pPr lvl="1"/>
            <a:r>
              <a:rPr lang="en-US" sz="1600" dirty="0"/>
              <a:t>Firmware: </a:t>
            </a:r>
            <a:r>
              <a:rPr lang="en-US" sz="1600" dirty="0">
                <a:solidFill>
                  <a:srgbClr val="FF0000"/>
                </a:solidFill>
              </a:rPr>
              <a:t>8DV10043_signed.bin</a:t>
            </a:r>
            <a:endParaRPr lang="en-US" sz="1600" dirty="0" smtClean="0">
              <a:solidFill>
                <a:srgbClr val="FF0000"/>
              </a:solidFill>
            </a:endParaRPr>
          </a:p>
          <a:p>
            <a:pPr lvl="1"/>
            <a:r>
              <a:rPr lang="en-US" sz="1600" dirty="0" smtClean="0"/>
              <a:t>Configuration Manager: 2.1.2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US" sz="1600" dirty="0" smtClean="0"/>
              <a:t>NCAT: 1.3.0</a:t>
            </a:r>
          </a:p>
          <a:p>
            <a:pPr lvl="1"/>
            <a:r>
              <a:rPr lang="en-US" sz="1600" dirty="0"/>
              <a:t>NCAT 1.2.0</a:t>
            </a:r>
            <a:endParaRPr lang="en-US" sz="1600" dirty="0" smtClean="0">
              <a:solidFill>
                <a:srgbClr val="FF0000"/>
              </a:solidFill>
            </a:endParaRPr>
          </a:p>
          <a:p>
            <a:pPr lvl="1"/>
            <a:r>
              <a:rPr lang="en-US" sz="1600" dirty="0" smtClean="0"/>
              <a:t>VPD </a:t>
            </a:r>
            <a:r>
              <a:rPr lang="en-US" sz="1600" dirty="0"/>
              <a:t>RWE tool (To update VPD contents): </a:t>
            </a:r>
            <a:r>
              <a:rPr lang="en-US" sz="1600" dirty="0" smtClean="0"/>
              <a:t>1.6.5.9</a:t>
            </a:r>
          </a:p>
          <a:p>
            <a:pPr lvl="1"/>
            <a:r>
              <a:rPr lang="en-US" sz="1600" dirty="0" smtClean="0"/>
              <a:t>SW license </a:t>
            </a:r>
          </a:p>
          <a:p>
            <a:pPr lvl="1"/>
            <a:r>
              <a:rPr lang="en-US" sz="1600" dirty="0" smtClean="0"/>
              <a:t>Tool’s User Guides</a:t>
            </a:r>
          </a:p>
          <a:p>
            <a:pPr lvl="1"/>
            <a:r>
              <a:rPr lang="en-US" sz="1600" dirty="0" smtClean="0"/>
              <a:t>Binary license</a:t>
            </a:r>
          </a:p>
          <a:p>
            <a:pPr lvl="1"/>
            <a:r>
              <a:rPr lang="en-US" sz="1600" b="1" dirty="0"/>
              <a:t>Universal update package with </a:t>
            </a:r>
            <a:r>
              <a:rPr lang="en-US" sz="1600" b="1" dirty="0" err="1"/>
              <a:t>UpdateMeToQS,bat</a:t>
            </a:r>
            <a:r>
              <a:rPr lang="en-US" sz="1600" b="1" dirty="0"/>
              <a:t> script which can recognize the FW version of the drive and its health status and proceed accordingly.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81000" y="914400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FW </a:t>
            </a:r>
            <a:r>
              <a:rPr lang="en-US" b="1" dirty="0"/>
              <a:t>update </a:t>
            </a:r>
            <a:r>
              <a:rPr lang="en-US" dirty="0"/>
              <a:t>process is </a:t>
            </a:r>
            <a:r>
              <a:rPr lang="en-US" b="1" u="sng" dirty="0">
                <a:solidFill>
                  <a:srgbClr val="FF0000"/>
                </a:solidFill>
              </a:rPr>
              <a:t>different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for samples with FW36/FW41 and FW43 </a:t>
            </a:r>
          </a:p>
        </p:txBody>
      </p:sp>
    </p:spTree>
    <p:extLst>
      <p:ext uri="{BB962C8B-B14F-4D97-AF65-F5344CB8AC3E}">
        <p14:creationId xmlns:p14="http://schemas.microsoft.com/office/powerpoint/2010/main" val="16467266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1600"/>
            <a:ext cx="8229600" cy="889000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en-US" dirty="0" smtClean="0"/>
              <a:t>Full QS update instructions:</a:t>
            </a:r>
            <a:br>
              <a:rPr lang="en-US" dirty="0" smtClean="0"/>
            </a:br>
            <a:r>
              <a:rPr lang="en-US" dirty="0" smtClean="0"/>
              <a:t>Update from FW41/FW36 (part 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8012" cy="4537075"/>
          </a:xfrm>
        </p:spPr>
        <p:txBody>
          <a:bodyPr/>
          <a:lstStyle/>
          <a:p>
            <a:r>
              <a:rPr lang="en-US" u="sng" dirty="0"/>
              <a:t>Step 1 Firmware </a:t>
            </a:r>
            <a:r>
              <a:rPr lang="en-US" u="sng" dirty="0" smtClean="0"/>
              <a:t>Update to 0043 version</a:t>
            </a:r>
          </a:p>
          <a:p>
            <a:r>
              <a:rPr lang="en-US" dirty="0"/>
              <a:t>Use Intel SSD Configuration Manager tool </a:t>
            </a:r>
            <a:r>
              <a:rPr lang="en-US" dirty="0" smtClean="0"/>
              <a:t>to get your P3700/P3600 drive index:</a:t>
            </a:r>
          </a:p>
          <a:p>
            <a:pPr>
              <a:spcBef>
                <a:spcPts val="600"/>
              </a:spcBef>
            </a:pPr>
            <a:r>
              <a:rPr lang="en-US" altLang="ja-JP" sz="1800" dirty="0"/>
              <a:t> </a:t>
            </a:r>
            <a:r>
              <a:rPr lang="en-US" altLang="ja-JP" sz="1800" dirty="0" smtClean="0"/>
              <a:t>    iSSDCM_win64.exe </a:t>
            </a:r>
            <a:r>
              <a:rPr lang="en-US" altLang="ja-JP" sz="1800" dirty="0"/>
              <a:t>-</a:t>
            </a:r>
            <a:r>
              <a:rPr lang="en-US" altLang="ja-JP" sz="1800" dirty="0" err="1" smtClean="0"/>
              <a:t>drive_list</a:t>
            </a:r>
            <a:r>
              <a:rPr lang="en-US" altLang="ja-JP" sz="1800" dirty="0" smtClean="0"/>
              <a:t>    (use this index for all future commands instead of “X”)</a:t>
            </a:r>
            <a:endParaRPr lang="en-US" sz="1800" dirty="0"/>
          </a:p>
          <a:p>
            <a:r>
              <a:rPr lang="en-US" dirty="0"/>
              <a:t>Use Intel SSD Configuration Manager tool to update firmware to </a:t>
            </a:r>
            <a:r>
              <a:rPr lang="en-US" dirty="0" smtClean="0"/>
              <a:t>“0043” </a:t>
            </a:r>
            <a:r>
              <a:rPr lang="en-US" dirty="0"/>
              <a:t>revision</a:t>
            </a:r>
          </a:p>
          <a:p>
            <a:pPr marL="228600" lvl="2" indent="0">
              <a:buNone/>
            </a:pPr>
            <a:r>
              <a:rPr lang="en-US" altLang="ja-JP" sz="1800" dirty="0" smtClean="0"/>
              <a:t>iSSDCM_win64.exe </a:t>
            </a:r>
            <a:r>
              <a:rPr lang="en-US" altLang="ja-JP" sz="1800" dirty="0"/>
              <a:t>-</a:t>
            </a:r>
            <a:r>
              <a:rPr lang="en-US" altLang="ja-JP" sz="1800" dirty="0" err="1"/>
              <a:t>drive_index</a:t>
            </a:r>
            <a:r>
              <a:rPr lang="en-US" altLang="ja-JP" sz="1800" dirty="0"/>
              <a:t> </a:t>
            </a:r>
            <a:r>
              <a:rPr lang="en-US" altLang="ja-JP" sz="1800" dirty="0" smtClean="0"/>
              <a:t>X </a:t>
            </a:r>
            <a:r>
              <a:rPr lang="en-US" altLang="ja-JP" sz="1800" dirty="0"/>
              <a:t>-</a:t>
            </a:r>
            <a:r>
              <a:rPr lang="en-US" altLang="ja-JP" sz="1800" dirty="0" err="1"/>
              <a:t>firmware_update</a:t>
            </a:r>
            <a:r>
              <a:rPr lang="en-US" altLang="ja-JP" sz="1800" dirty="0"/>
              <a:t> </a:t>
            </a:r>
            <a:r>
              <a:rPr lang="en-US" altLang="ja-JP" sz="1800" dirty="0" smtClean="0"/>
              <a:t>8DV10043_signed.bin</a:t>
            </a:r>
            <a:endParaRPr lang="en-US" altLang="ja-JP" sz="1800" dirty="0"/>
          </a:p>
          <a:p>
            <a:pPr marL="228600" lvl="2" indent="0">
              <a:buNone/>
            </a:pPr>
            <a:r>
              <a:rPr lang="en-US" altLang="ja-JP" sz="1800" dirty="0"/>
              <a:t>Drive may enter </a:t>
            </a:r>
            <a:r>
              <a:rPr lang="en-US" altLang="ja-JP" sz="1800" dirty="0">
                <a:solidFill>
                  <a:srgbClr val="0070C0"/>
                </a:solidFill>
              </a:rPr>
              <a:t>BAD_CONTEXT_1015 </a:t>
            </a:r>
            <a:r>
              <a:rPr lang="en-US" altLang="ja-JP" sz="1800" dirty="0"/>
              <a:t>during this process</a:t>
            </a:r>
          </a:p>
          <a:p>
            <a:pPr marL="228600" lvl="2" indent="0">
              <a:buNone/>
            </a:pPr>
            <a:r>
              <a:rPr lang="en-US" altLang="ja-JP" sz="1800" dirty="0" smtClean="0"/>
              <a:t>	Use NCAT 1.2.0 </a:t>
            </a:r>
            <a:r>
              <a:rPr lang="en-US" altLang="ja-JP" sz="1800" dirty="0"/>
              <a:t>tool to clear this </a:t>
            </a:r>
            <a:r>
              <a:rPr lang="en-US" altLang="ja-JP" sz="1800" dirty="0" smtClean="0"/>
              <a:t>condition</a:t>
            </a:r>
          </a:p>
          <a:p>
            <a:pPr marL="228600" lvl="2" indent="0">
              <a:buNone/>
            </a:pPr>
            <a:r>
              <a:rPr lang="en-US" altLang="ja-JP" sz="1800" dirty="0" smtClean="0"/>
              <a:t>	NCAT120.exe </a:t>
            </a:r>
            <a:r>
              <a:rPr lang="en-US" altLang="ja-JP" sz="1800" dirty="0"/>
              <a:t>–</a:t>
            </a:r>
            <a:r>
              <a:rPr lang="en-US" altLang="ja-JP" sz="1800" dirty="0" err="1"/>
              <a:t>drive_index</a:t>
            </a:r>
            <a:r>
              <a:rPr lang="en-US" altLang="ja-JP" sz="1800" dirty="0"/>
              <a:t> </a:t>
            </a:r>
            <a:r>
              <a:rPr lang="en-US" altLang="ja-JP" sz="1800" dirty="0" smtClean="0"/>
              <a:t>X </a:t>
            </a:r>
            <a:r>
              <a:rPr lang="en-US" altLang="ja-JP" sz="1800" dirty="0"/>
              <a:t>-</a:t>
            </a:r>
            <a:r>
              <a:rPr lang="en-US" altLang="ja-JP" sz="1800" dirty="0" err="1"/>
              <a:t>lowlevelformat</a:t>
            </a:r>
            <a:endParaRPr lang="en-US" altLang="ja-JP" sz="1800" dirty="0"/>
          </a:p>
          <a:p>
            <a:pPr marL="228600" lvl="2" indent="0">
              <a:buNone/>
            </a:pPr>
            <a:endParaRPr lang="en-US" altLang="ja-JP" sz="1800" dirty="0"/>
          </a:p>
          <a:p>
            <a:endParaRPr lang="en-US" dirty="0"/>
          </a:p>
        </p:txBody>
      </p:sp>
      <p:sp>
        <p:nvSpPr>
          <p:cNvPr id="4" name="TextBox 4"/>
          <p:cNvSpPr txBox="1"/>
          <p:nvPr/>
        </p:nvSpPr>
        <p:spPr>
          <a:xfrm>
            <a:off x="381000" y="9538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latin typeface="+mn-lt"/>
              </a:rPr>
              <a:t>In order to do FW update on ES2 P3700/P3600 SSD – Intel NVMe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Debug</a:t>
            </a:r>
            <a:r>
              <a:rPr lang="en-US" b="1" dirty="0" smtClean="0">
                <a:latin typeface="+mn-lt"/>
              </a:rPr>
              <a:t> driver for Windows* is required! (included in this package)</a:t>
            </a:r>
          </a:p>
        </p:txBody>
      </p:sp>
    </p:spTree>
    <p:extLst>
      <p:ext uri="{BB962C8B-B14F-4D97-AF65-F5344CB8AC3E}">
        <p14:creationId xmlns:p14="http://schemas.microsoft.com/office/powerpoint/2010/main" val="126747295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206375"/>
            <a:ext cx="8229600" cy="333425"/>
          </a:xfrm>
        </p:spPr>
        <p:txBody>
          <a:bodyPr/>
          <a:lstStyle/>
          <a:p>
            <a:r>
              <a:rPr lang="en-US" dirty="0"/>
              <a:t>Update from </a:t>
            </a:r>
            <a:r>
              <a:rPr lang="en-US" dirty="0" smtClean="0"/>
              <a:t>FW36/FW41 (part 2)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406400" y="749300"/>
            <a:ext cx="8229600" cy="5620564"/>
          </a:xfrm>
          <a:prstGeom prst="rect">
            <a:avLst/>
          </a:prstGeom>
        </p:spPr>
        <p:txBody>
          <a:bodyPr/>
          <a:lstStyle/>
          <a:p>
            <a:r>
              <a:rPr lang="en-US" u="sng" dirty="0" smtClean="0"/>
              <a:t>Step 2 </a:t>
            </a:r>
            <a:r>
              <a:rPr lang="en-US" u="sng" dirty="0" err="1" smtClean="0"/>
              <a:t>Bootloader</a:t>
            </a:r>
            <a:r>
              <a:rPr lang="en-US" u="sng" dirty="0" smtClean="0"/>
              <a:t> Update </a:t>
            </a:r>
            <a:endParaRPr lang="en-US" u="sng" dirty="0"/>
          </a:p>
          <a:p>
            <a:r>
              <a:rPr lang="en-US" dirty="0"/>
              <a:t>Use </a:t>
            </a:r>
            <a:r>
              <a:rPr lang="en-US" dirty="0" smtClean="0"/>
              <a:t>NCAT 1.2.0 tool </a:t>
            </a:r>
            <a:r>
              <a:rPr lang="en-US" dirty="0"/>
              <a:t>to update </a:t>
            </a:r>
            <a:r>
              <a:rPr lang="en-US" dirty="0" err="1" smtClean="0"/>
              <a:t>bootloader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smtClean="0"/>
              <a:t>“128” </a:t>
            </a:r>
            <a:r>
              <a:rPr lang="en-US" dirty="0"/>
              <a:t>revision</a:t>
            </a:r>
          </a:p>
          <a:p>
            <a:pPr marL="228600" lvl="2" indent="0">
              <a:buNone/>
            </a:pPr>
            <a:r>
              <a:rPr lang="en-US" altLang="ja-JP" sz="1800" dirty="0" smtClean="0"/>
              <a:t>NCAT120.exe  </a:t>
            </a:r>
            <a:r>
              <a:rPr lang="en-US" altLang="ja-JP" sz="1800" dirty="0"/>
              <a:t>-</a:t>
            </a:r>
            <a:r>
              <a:rPr lang="en-US" altLang="ja-JP" sz="1800" dirty="0" err="1"/>
              <a:t>drive_index</a:t>
            </a:r>
            <a:r>
              <a:rPr lang="en-US" altLang="ja-JP" sz="1800" dirty="0"/>
              <a:t> </a:t>
            </a:r>
            <a:r>
              <a:rPr lang="en-US" altLang="ja-JP" sz="1800" dirty="0" smtClean="0"/>
              <a:t>X </a:t>
            </a:r>
            <a:r>
              <a:rPr lang="en-US" altLang="ja-JP" sz="1800" dirty="0"/>
              <a:t>–</a:t>
            </a:r>
            <a:r>
              <a:rPr lang="en-US" altLang="ja-JP" sz="1800" dirty="0" err="1"/>
              <a:t>bootloader_update</a:t>
            </a:r>
            <a:r>
              <a:rPr lang="en-US" altLang="ja-JP" sz="1800" dirty="0"/>
              <a:t> </a:t>
            </a:r>
            <a:r>
              <a:rPr lang="en-US" altLang="ja-JP" sz="1800" dirty="0" smtClean="0"/>
              <a:t>8B1B0128.bin</a:t>
            </a:r>
            <a:endParaRPr lang="en-US" altLang="ja-JP" sz="1800" dirty="0"/>
          </a:p>
          <a:p>
            <a:r>
              <a:rPr lang="en-US" u="sng" dirty="0" smtClean="0"/>
              <a:t>Step 3 Configuration Update</a:t>
            </a:r>
            <a:endParaRPr lang="en-US" u="sng" dirty="0"/>
          </a:p>
          <a:p>
            <a:r>
              <a:rPr lang="en-US" dirty="0" smtClean="0"/>
              <a:t>Must use NCAT </a:t>
            </a:r>
            <a:r>
              <a:rPr lang="en-US" b="1" dirty="0" smtClean="0">
                <a:solidFill>
                  <a:srgbClr val="FF0000"/>
                </a:solidFill>
              </a:rPr>
              <a:t>1.2.0 </a:t>
            </a:r>
            <a:r>
              <a:rPr lang="en-US" dirty="0" smtClean="0"/>
              <a:t>tool </a:t>
            </a:r>
            <a:r>
              <a:rPr lang="en-US" b="1" u="sng" dirty="0" smtClean="0">
                <a:solidFill>
                  <a:srgbClr val="FF0000"/>
                </a:solidFill>
              </a:rPr>
              <a:t>only </a:t>
            </a:r>
            <a:r>
              <a:rPr lang="en-US" dirty="0" smtClean="0"/>
              <a:t>to </a:t>
            </a:r>
            <a:r>
              <a:rPr lang="en-US" dirty="0"/>
              <a:t>update </a:t>
            </a:r>
            <a:r>
              <a:rPr lang="en-US" dirty="0" smtClean="0"/>
              <a:t>to FW43 configuration/</a:t>
            </a:r>
            <a:r>
              <a:rPr lang="en-US" dirty="0" err="1" smtClean="0"/>
              <a:t>lightswitch</a:t>
            </a:r>
            <a:r>
              <a:rPr lang="en-US" dirty="0" smtClean="0"/>
              <a:t> (embedded file)</a:t>
            </a:r>
            <a:endParaRPr lang="en-US" dirty="0"/>
          </a:p>
          <a:p>
            <a:pPr marL="228600" lvl="2" indent="0">
              <a:buNone/>
            </a:pPr>
            <a:r>
              <a:rPr lang="en-US" altLang="ja-JP" sz="1800" dirty="0" smtClean="0"/>
              <a:t>NCAT120.exe </a:t>
            </a:r>
            <a:r>
              <a:rPr lang="en-US" altLang="ja-JP" sz="1800" dirty="0"/>
              <a:t>–</a:t>
            </a:r>
            <a:r>
              <a:rPr lang="en-US" altLang="ja-JP" sz="1800" dirty="0" err="1"/>
              <a:t>drive_index</a:t>
            </a:r>
            <a:r>
              <a:rPr lang="en-US" altLang="ja-JP" sz="1800" dirty="0"/>
              <a:t> </a:t>
            </a:r>
            <a:r>
              <a:rPr lang="en-US" altLang="ja-JP" sz="1800" dirty="0" smtClean="0"/>
              <a:t>X –</a:t>
            </a:r>
            <a:r>
              <a:rPr lang="en-US" altLang="ja-JP" sz="1800" dirty="0" err="1" smtClean="0"/>
              <a:t>update_config</a:t>
            </a:r>
            <a:endParaRPr lang="en-US" altLang="ja-JP" sz="1800" dirty="0" smtClean="0"/>
          </a:p>
          <a:p>
            <a:pPr marL="228600" lvl="2" indent="0">
              <a:buNone/>
            </a:pPr>
            <a:r>
              <a:rPr lang="en-US" altLang="ja-JP" sz="1800" dirty="0" smtClean="0"/>
              <a:t>(Drive will enter </a:t>
            </a:r>
            <a:r>
              <a:rPr lang="en-US" altLang="ja-JP" sz="1800" dirty="0" smtClean="0">
                <a:solidFill>
                  <a:srgbClr val="0070C0"/>
                </a:solidFill>
              </a:rPr>
              <a:t>NO_CONTEXT_7</a:t>
            </a:r>
            <a:r>
              <a:rPr lang="en-US" altLang="ja-JP" sz="1800" dirty="0" smtClean="0"/>
              <a:t>)</a:t>
            </a:r>
            <a:endParaRPr lang="en-US" altLang="ja-JP" sz="1800" dirty="0"/>
          </a:p>
          <a:p>
            <a:pPr marL="228600" lvl="2" indent="0">
              <a:buNone/>
            </a:pPr>
            <a:r>
              <a:rPr lang="en-US" altLang="ja-JP" sz="1800" dirty="0" smtClean="0"/>
              <a:t>NCAT120.exe  </a:t>
            </a:r>
            <a:r>
              <a:rPr lang="en-US" altLang="ja-JP" sz="1800" dirty="0"/>
              <a:t>-</a:t>
            </a:r>
            <a:r>
              <a:rPr lang="en-US" altLang="ja-JP" sz="1800" dirty="0" err="1"/>
              <a:t>drive_index</a:t>
            </a:r>
            <a:r>
              <a:rPr lang="en-US" altLang="ja-JP" sz="1800" dirty="0"/>
              <a:t> </a:t>
            </a:r>
            <a:r>
              <a:rPr lang="en-US" altLang="ja-JP" sz="1800" dirty="0" smtClean="0"/>
              <a:t>X –</a:t>
            </a:r>
            <a:r>
              <a:rPr lang="en-US" altLang="ja-JP" sz="1800" dirty="0" err="1" smtClean="0"/>
              <a:t>lowlevelformat</a:t>
            </a:r>
            <a:endParaRPr lang="en-US" altLang="ja-JP" sz="1800" dirty="0" smtClean="0"/>
          </a:p>
        </p:txBody>
      </p:sp>
    </p:spTree>
    <p:extLst>
      <p:ext uri="{BB962C8B-B14F-4D97-AF65-F5344CB8AC3E}">
        <p14:creationId xmlns:p14="http://schemas.microsoft.com/office/powerpoint/2010/main" val="132980319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from FW36/FW41 (part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47241"/>
            <a:ext cx="8915400" cy="4537075"/>
          </a:xfrm>
        </p:spPr>
        <p:txBody>
          <a:bodyPr/>
          <a:lstStyle/>
          <a:p>
            <a:r>
              <a:rPr lang="en-US" u="sng" dirty="0"/>
              <a:t>Step </a:t>
            </a:r>
            <a:r>
              <a:rPr lang="en-US" u="sng" dirty="0" smtClean="0"/>
              <a:t>4 </a:t>
            </a:r>
            <a:r>
              <a:rPr lang="en-US" u="sng" dirty="0"/>
              <a:t>Firmware </a:t>
            </a:r>
            <a:r>
              <a:rPr lang="en-US" u="sng" dirty="0" smtClean="0"/>
              <a:t>Update to 0049 version</a:t>
            </a:r>
          </a:p>
          <a:p>
            <a:r>
              <a:rPr lang="en-US" dirty="0" smtClean="0"/>
              <a:t>Use </a:t>
            </a:r>
            <a:r>
              <a:rPr lang="en-US" dirty="0"/>
              <a:t>Intel SSD Configuration Manager tool to update firmware to </a:t>
            </a:r>
            <a:r>
              <a:rPr lang="en-US" dirty="0" smtClean="0"/>
              <a:t>“0049” </a:t>
            </a:r>
            <a:r>
              <a:rPr lang="en-US" dirty="0"/>
              <a:t>revision</a:t>
            </a:r>
          </a:p>
          <a:p>
            <a:pPr marL="228600" lvl="2" indent="0">
              <a:buNone/>
            </a:pPr>
            <a:r>
              <a:rPr lang="en-US" altLang="ja-JP" sz="1800" dirty="0" smtClean="0"/>
              <a:t>iSSDCM_win64.exe </a:t>
            </a:r>
            <a:r>
              <a:rPr lang="en-US" altLang="ja-JP" sz="1800" dirty="0"/>
              <a:t>-</a:t>
            </a:r>
            <a:r>
              <a:rPr lang="en-US" altLang="ja-JP" sz="1800" dirty="0" err="1"/>
              <a:t>drive_index</a:t>
            </a:r>
            <a:r>
              <a:rPr lang="en-US" altLang="ja-JP" sz="1800" dirty="0"/>
              <a:t> </a:t>
            </a:r>
            <a:r>
              <a:rPr lang="en-US" altLang="ja-JP" sz="1800" dirty="0" smtClean="0"/>
              <a:t>X </a:t>
            </a:r>
            <a:r>
              <a:rPr lang="en-US" altLang="ja-JP" sz="1800" dirty="0"/>
              <a:t>-</a:t>
            </a:r>
            <a:r>
              <a:rPr lang="en-US" altLang="ja-JP" sz="1800" dirty="0" err="1"/>
              <a:t>firmware_update</a:t>
            </a:r>
            <a:r>
              <a:rPr lang="en-US" altLang="ja-JP" sz="1800" dirty="0"/>
              <a:t> </a:t>
            </a:r>
            <a:r>
              <a:rPr lang="en-US" altLang="ja-JP" sz="1800" dirty="0" smtClean="0"/>
              <a:t>8DV10049_signed.bin</a:t>
            </a:r>
            <a:endParaRPr lang="en-US" altLang="ja-JP" sz="1800" dirty="0"/>
          </a:p>
          <a:p>
            <a:pPr marL="228600" lvl="2" indent="0">
              <a:buNone/>
            </a:pPr>
            <a:endParaRPr lang="en-US" sz="1800" dirty="0">
              <a:ea typeface="+mn-ea"/>
            </a:endParaRPr>
          </a:p>
          <a:p>
            <a:pPr marL="0" lvl="1" indent="0">
              <a:buNone/>
            </a:pPr>
            <a:r>
              <a:rPr lang="en-US" sz="2600" dirty="0" smtClean="0">
                <a:ea typeface="+mn-ea"/>
              </a:rPr>
              <a:t>Must use </a:t>
            </a:r>
            <a:r>
              <a:rPr lang="en-US" sz="2600" dirty="0">
                <a:ea typeface="+mn-ea"/>
              </a:rPr>
              <a:t>NCAT </a:t>
            </a:r>
            <a:r>
              <a:rPr lang="en-US" sz="2600" b="1" dirty="0" smtClean="0">
                <a:solidFill>
                  <a:srgbClr val="FF0000"/>
                </a:solidFill>
                <a:ea typeface="+mn-ea"/>
              </a:rPr>
              <a:t>1.3.0 </a:t>
            </a:r>
            <a:r>
              <a:rPr lang="en-US" sz="2600" dirty="0" smtClean="0">
                <a:ea typeface="+mn-ea"/>
              </a:rPr>
              <a:t>tool </a:t>
            </a:r>
            <a:r>
              <a:rPr lang="en-US" sz="2600" b="1" u="sng" dirty="0">
                <a:solidFill>
                  <a:srgbClr val="FF0000"/>
                </a:solidFill>
                <a:ea typeface="+mn-ea"/>
              </a:rPr>
              <a:t>only</a:t>
            </a:r>
            <a:r>
              <a:rPr lang="en-US" sz="2600" dirty="0">
                <a:ea typeface="+mn-ea"/>
              </a:rPr>
              <a:t> to update to latest </a:t>
            </a:r>
            <a:r>
              <a:rPr lang="en-US" sz="2600" dirty="0" smtClean="0">
                <a:ea typeface="+mn-ea"/>
              </a:rPr>
              <a:t> configuration/</a:t>
            </a:r>
            <a:r>
              <a:rPr lang="en-US" sz="2600" dirty="0" err="1" smtClean="0">
                <a:ea typeface="+mn-ea"/>
              </a:rPr>
              <a:t>lightswitch</a:t>
            </a:r>
            <a:r>
              <a:rPr lang="en-US" sz="2600" dirty="0" smtClean="0">
                <a:ea typeface="+mn-ea"/>
              </a:rPr>
              <a:t> </a:t>
            </a:r>
            <a:r>
              <a:rPr lang="en-US" sz="2600" dirty="0">
                <a:ea typeface="+mn-ea"/>
              </a:rPr>
              <a:t>(embedded file)</a:t>
            </a:r>
          </a:p>
          <a:p>
            <a:pPr marL="228600" lvl="2" indent="0">
              <a:buNone/>
            </a:pPr>
            <a:r>
              <a:rPr lang="en-US" altLang="ja-JP" sz="1800" dirty="0" smtClean="0"/>
              <a:t>NCAT130.exe </a:t>
            </a:r>
            <a:r>
              <a:rPr lang="en-US" altLang="ja-JP" sz="1800" dirty="0"/>
              <a:t>–</a:t>
            </a:r>
            <a:r>
              <a:rPr lang="en-US" altLang="ja-JP" sz="1800" dirty="0" err="1"/>
              <a:t>drive_index</a:t>
            </a:r>
            <a:r>
              <a:rPr lang="en-US" altLang="ja-JP" sz="1800" dirty="0"/>
              <a:t> X –</a:t>
            </a:r>
            <a:r>
              <a:rPr lang="en-US" altLang="ja-JP" sz="1800" dirty="0" err="1"/>
              <a:t>update_config</a:t>
            </a:r>
            <a:endParaRPr lang="en-US" altLang="ja-JP" sz="1800" dirty="0"/>
          </a:p>
          <a:p>
            <a:pPr marL="228600" lvl="2" indent="0">
              <a:buNone/>
            </a:pPr>
            <a:r>
              <a:rPr lang="en-US" altLang="ja-JP" sz="1800" dirty="0"/>
              <a:t>Power cycle</a:t>
            </a:r>
          </a:p>
          <a:p>
            <a:pPr marL="228600" lvl="2" indent="0">
              <a:buNone/>
            </a:pPr>
            <a:endParaRPr lang="en-US" altLang="ja-JP" sz="1800" dirty="0" smtClean="0"/>
          </a:p>
          <a:p>
            <a:pPr marL="228600" lvl="2" indent="0">
              <a:buNone/>
            </a:pPr>
            <a:endParaRPr lang="en-US" altLang="ja-JP" sz="18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5184261"/>
            <a:ext cx="5764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+mn-lt"/>
              </a:rPr>
              <a:t>Contact your NSG AE support in case of any questions</a:t>
            </a:r>
          </a:p>
        </p:txBody>
      </p:sp>
    </p:spTree>
    <p:extLst>
      <p:ext uri="{BB962C8B-B14F-4D97-AF65-F5344CB8AC3E}">
        <p14:creationId xmlns:p14="http://schemas.microsoft.com/office/powerpoint/2010/main" val="6494001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VPD contents (Generic/Channel)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04800" y="1101725"/>
            <a:ext cx="8228012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75000"/>
              </a:spcBef>
              <a:spcAft>
                <a:spcPct val="0"/>
              </a:spcAft>
              <a:defRPr sz="2400" b="0" i="0">
                <a:solidFill>
                  <a:schemeClr val="tx1"/>
                </a:solidFill>
                <a:latin typeface="Neo Sans Intel"/>
                <a:ea typeface="+mn-ea"/>
                <a:cs typeface="Neo Sans Intel"/>
              </a:defRPr>
            </a:lvl1pPr>
            <a:lvl2pPr marL="185738" indent="-184150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Times" pitchFamily="18" charset="0"/>
              <a:buChar char="•"/>
              <a:defRPr sz="2200" b="0" i="0">
                <a:solidFill>
                  <a:schemeClr val="tx1"/>
                </a:solidFill>
                <a:latin typeface="Neo Sans Intel"/>
                <a:cs typeface="Neo Sans Intel"/>
              </a:defRPr>
            </a:lvl2pPr>
            <a:lvl3pPr marL="414338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Neo Sans Intel" pitchFamily="34" charset="0"/>
              <a:buChar char="–"/>
              <a:defRPr sz="2000" b="0" i="0">
                <a:solidFill>
                  <a:schemeClr val="tx1"/>
                </a:solidFill>
                <a:latin typeface="Neo Sans Intel"/>
                <a:cs typeface="Neo Sans Intel"/>
              </a:defRPr>
            </a:lvl3pPr>
            <a:lvl4pPr marL="568325" indent="-1524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Neo Sans Intel" pitchFamily="34" charset="0"/>
              <a:buChar char="–"/>
              <a:defRPr sz="1800" b="0" i="0">
                <a:solidFill>
                  <a:schemeClr val="tx1"/>
                </a:solidFill>
                <a:latin typeface="Neo Sans Intel"/>
                <a:cs typeface="Neo Sans Intel"/>
              </a:defRPr>
            </a:lvl4pPr>
            <a:lvl5pPr marL="762000" indent="-1920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 sz="1800" b="0" i="0">
                <a:solidFill>
                  <a:schemeClr val="tx1"/>
                </a:solidFill>
                <a:latin typeface="Neo Sans Intel"/>
                <a:cs typeface="Neo Sans Intel"/>
              </a:defRPr>
            </a:lvl5pPr>
            <a:lvl6pPr marL="1219200" indent="-1920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676400" indent="-1920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2133600" indent="-1920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590800" indent="-1920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 smtClean="0"/>
              <a:t>Should be done after full FW update process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 smtClean="0"/>
              <a:t>The tool needs to have SMBUS access to the P3700/P3600 VPD page contents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 smtClean="0"/>
              <a:t>It may not work with some server/client boards. It is recommended to use systems with Intel chipset.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 smtClean="0"/>
              <a:t>It is required to have only one PCIe drive in the system for correct VPD contents update</a:t>
            </a:r>
            <a:endParaRPr lang="en-US" sz="2000" kern="0" dirty="0"/>
          </a:p>
          <a:p>
            <a:r>
              <a:rPr lang="en-US" sz="2000" kern="0" dirty="0" smtClean="0"/>
              <a:t>To update </a:t>
            </a:r>
            <a:r>
              <a:rPr lang="en-US" sz="2000" kern="0" dirty="0"/>
              <a:t>VPD contents:</a:t>
            </a:r>
          </a:p>
          <a:p>
            <a:pPr marL="457200" indent="-457200">
              <a:buAutoNum type="arabicPeriod"/>
            </a:pPr>
            <a:r>
              <a:rPr lang="en-US" sz="2000" kern="0" dirty="0" smtClean="0"/>
              <a:t>Go to “RWE VPD tool” folder</a:t>
            </a:r>
          </a:p>
          <a:p>
            <a:pPr marL="342900" indent="-342900">
              <a:buAutoNum type="arabicPeriod"/>
            </a:pPr>
            <a:r>
              <a:rPr lang="en-US" altLang="ja-JP" sz="2000" kern="0" dirty="0"/>
              <a:t>Launch   “</a:t>
            </a:r>
            <a:r>
              <a:rPr lang="en-US" altLang="ja-JP" sz="2000" i="1" kern="0" dirty="0"/>
              <a:t>createAndWriteVPD.bat</a:t>
            </a:r>
            <a:r>
              <a:rPr lang="en-US" altLang="ja-JP" sz="2000" kern="0" dirty="0"/>
              <a:t>” batch </a:t>
            </a:r>
            <a:r>
              <a:rPr lang="en-US" altLang="ja-JP" sz="2000" kern="0" dirty="0" smtClean="0"/>
              <a:t>file</a:t>
            </a:r>
          </a:p>
          <a:p>
            <a:endParaRPr lang="en-US" altLang="ja-JP" sz="2000" kern="0" dirty="0"/>
          </a:p>
        </p:txBody>
      </p:sp>
    </p:spTree>
    <p:extLst>
      <p:ext uri="{BB962C8B-B14F-4D97-AF65-F5344CB8AC3E}">
        <p14:creationId xmlns:p14="http://schemas.microsoft.com/office/powerpoint/2010/main" val="37871296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backup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7585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889000"/>
          </a:xfrm>
        </p:spPr>
        <p:txBody>
          <a:bodyPr/>
          <a:lstStyle/>
          <a:p>
            <a:r>
              <a:rPr lang="en-US" dirty="0" smtClean="0"/>
              <a:t>Update from FW43 to QS Firmware (0049)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228012" cy="4537075"/>
          </a:xfrm>
        </p:spPr>
        <p:txBody>
          <a:bodyPr/>
          <a:lstStyle/>
          <a:p>
            <a:r>
              <a:rPr lang="en-US" b="1" dirty="0" smtClean="0"/>
              <a:t>Step 1.</a:t>
            </a:r>
            <a:r>
              <a:rPr lang="en-US" dirty="0" smtClean="0"/>
              <a:t> Use </a:t>
            </a:r>
            <a:r>
              <a:rPr lang="en-US" dirty="0"/>
              <a:t>Intel SSD Configuration Manager tool </a:t>
            </a:r>
            <a:r>
              <a:rPr lang="en-US" dirty="0" smtClean="0"/>
              <a:t>to get your P3700/P3600 drive index:</a:t>
            </a:r>
          </a:p>
          <a:p>
            <a:pPr>
              <a:spcBef>
                <a:spcPts val="600"/>
              </a:spcBef>
            </a:pPr>
            <a:r>
              <a:rPr lang="en-US" altLang="ja-JP" sz="1800" b="1" dirty="0">
                <a:solidFill>
                  <a:srgbClr val="FFC000"/>
                </a:solidFill>
              </a:rPr>
              <a:t> </a:t>
            </a:r>
            <a:r>
              <a:rPr lang="en-US" altLang="ja-JP" sz="1800" b="1" dirty="0" smtClean="0">
                <a:solidFill>
                  <a:srgbClr val="FFC000"/>
                </a:solidFill>
              </a:rPr>
              <a:t>   </a:t>
            </a:r>
            <a:r>
              <a:rPr lang="en-US" altLang="ja-JP" sz="1800" b="1" i="1" dirty="0" smtClean="0">
                <a:solidFill>
                  <a:srgbClr val="FFC000"/>
                </a:solidFill>
              </a:rPr>
              <a:t>1) </a:t>
            </a:r>
            <a:r>
              <a:rPr lang="en-US" altLang="ja-JP" sz="1800" i="1" dirty="0" smtClean="0"/>
              <a:t> iSSDCM_win64.exe </a:t>
            </a:r>
            <a:r>
              <a:rPr lang="en-US" altLang="ja-JP" sz="1800" i="1" dirty="0"/>
              <a:t>-</a:t>
            </a:r>
            <a:r>
              <a:rPr lang="en-US" altLang="ja-JP" sz="1800" i="1" dirty="0" err="1" smtClean="0"/>
              <a:t>drive_list</a:t>
            </a:r>
            <a:r>
              <a:rPr lang="en-US" altLang="ja-JP" sz="1800" i="1" dirty="0" smtClean="0"/>
              <a:t>    (use this index for all future commands instead of “X”)</a:t>
            </a:r>
            <a:endParaRPr lang="en-US" sz="1800" i="1" dirty="0"/>
          </a:p>
          <a:p>
            <a:r>
              <a:rPr lang="en-US" b="1" dirty="0" smtClean="0"/>
              <a:t>Step 2.</a:t>
            </a:r>
            <a:r>
              <a:rPr lang="en-US" dirty="0" smtClean="0"/>
              <a:t> Use </a:t>
            </a:r>
            <a:r>
              <a:rPr lang="en-US" dirty="0"/>
              <a:t>Intel SSD Configuration Manager tool to update firmware to </a:t>
            </a:r>
            <a:r>
              <a:rPr lang="en-US" dirty="0" smtClean="0"/>
              <a:t>“0049” </a:t>
            </a:r>
            <a:r>
              <a:rPr lang="en-US" dirty="0"/>
              <a:t>revision</a:t>
            </a:r>
          </a:p>
          <a:p>
            <a:pPr marL="228600" lvl="2" indent="0">
              <a:buNone/>
            </a:pPr>
            <a:r>
              <a:rPr lang="en-US" altLang="ja-JP" sz="1800" b="1" i="1" dirty="0" smtClean="0">
                <a:solidFill>
                  <a:srgbClr val="FFC000"/>
                </a:solidFill>
              </a:rPr>
              <a:t>2)</a:t>
            </a:r>
            <a:r>
              <a:rPr lang="en-US" altLang="ja-JP" sz="1800" i="1" dirty="0" smtClean="0"/>
              <a:t> iSSDCM_win64.exe </a:t>
            </a:r>
            <a:r>
              <a:rPr lang="en-US" altLang="ja-JP" sz="1800" i="1" dirty="0"/>
              <a:t>-</a:t>
            </a:r>
            <a:r>
              <a:rPr lang="en-US" altLang="ja-JP" sz="1800" i="1" dirty="0" err="1"/>
              <a:t>drive_index</a:t>
            </a:r>
            <a:r>
              <a:rPr lang="en-US" altLang="ja-JP" sz="1800" i="1" dirty="0"/>
              <a:t> </a:t>
            </a:r>
            <a:r>
              <a:rPr lang="en-US" altLang="ja-JP" sz="1800" i="1" dirty="0" smtClean="0"/>
              <a:t>X </a:t>
            </a:r>
            <a:r>
              <a:rPr lang="en-US" altLang="ja-JP" sz="1800" i="1" dirty="0"/>
              <a:t>-</a:t>
            </a:r>
            <a:r>
              <a:rPr lang="en-US" altLang="ja-JP" sz="1800" i="1" dirty="0" err="1"/>
              <a:t>firmware_update</a:t>
            </a:r>
            <a:r>
              <a:rPr lang="en-US" altLang="ja-JP" sz="1800" i="1"/>
              <a:t> </a:t>
            </a:r>
            <a:r>
              <a:rPr lang="en-US" altLang="ja-JP" sz="1800" i="1" smtClean="0"/>
              <a:t>8DV10049_signed.bin</a:t>
            </a:r>
            <a:endParaRPr lang="en-US" altLang="ja-JP" sz="1800" i="1" dirty="0"/>
          </a:p>
        </p:txBody>
      </p:sp>
      <p:sp>
        <p:nvSpPr>
          <p:cNvPr id="4" name="Rectangle 3"/>
          <p:cNvSpPr/>
          <p:nvPr/>
        </p:nvSpPr>
        <p:spPr>
          <a:xfrm>
            <a:off x="228600" y="4267200"/>
            <a:ext cx="8534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>
              <a:buNone/>
            </a:pPr>
            <a:r>
              <a:rPr lang="en-US" sz="2400" b="1" dirty="0" smtClean="0">
                <a:latin typeface="Neo Sans Intel"/>
                <a:cs typeface="Neo Sans Intel"/>
              </a:rPr>
              <a:t>Step 3.</a:t>
            </a:r>
            <a:r>
              <a:rPr lang="en-US" sz="2400" dirty="0" smtClean="0">
                <a:latin typeface="Neo Sans Intel"/>
                <a:cs typeface="Neo Sans Intel"/>
              </a:rPr>
              <a:t> Use </a:t>
            </a:r>
            <a:r>
              <a:rPr lang="en-US" sz="2400" dirty="0">
                <a:latin typeface="Neo Sans Intel"/>
                <a:cs typeface="Neo Sans Intel"/>
              </a:rPr>
              <a:t>NCAT </a:t>
            </a:r>
            <a:r>
              <a:rPr lang="en-US" sz="2400" b="1" dirty="0">
                <a:solidFill>
                  <a:srgbClr val="FF0000"/>
                </a:solidFill>
                <a:latin typeface="Neo Sans Intel"/>
                <a:cs typeface="Neo Sans Intel"/>
              </a:rPr>
              <a:t>1.3.0</a:t>
            </a:r>
            <a:r>
              <a:rPr lang="en-US" sz="2400" dirty="0">
                <a:latin typeface="Neo Sans Intel"/>
                <a:cs typeface="Neo Sans Intel"/>
              </a:rPr>
              <a:t>  tool </a:t>
            </a:r>
            <a:r>
              <a:rPr lang="en-US" sz="2400" b="1" u="sng" dirty="0" smtClean="0">
                <a:solidFill>
                  <a:srgbClr val="FF0000"/>
                </a:solidFill>
                <a:latin typeface="Neo Sans Intel"/>
                <a:cs typeface="Neo Sans Intel"/>
              </a:rPr>
              <a:t>only</a:t>
            </a:r>
            <a:r>
              <a:rPr lang="en-US" sz="2400" dirty="0" smtClean="0">
                <a:latin typeface="Neo Sans Intel"/>
                <a:cs typeface="Neo Sans Intel"/>
              </a:rPr>
              <a:t> (included in the package) to update the </a:t>
            </a:r>
            <a:r>
              <a:rPr lang="en-US" sz="2400" dirty="0" err="1" smtClean="0">
                <a:latin typeface="Neo Sans Intel"/>
                <a:cs typeface="Neo Sans Intel"/>
              </a:rPr>
              <a:t>bootloader</a:t>
            </a:r>
            <a:r>
              <a:rPr lang="en-US" sz="2400" dirty="0" smtClean="0">
                <a:latin typeface="Neo Sans Intel"/>
                <a:cs typeface="Neo Sans Intel"/>
              </a:rPr>
              <a:t> and latest  </a:t>
            </a:r>
            <a:r>
              <a:rPr lang="en-US" sz="2400" dirty="0">
                <a:latin typeface="Neo Sans Intel"/>
                <a:cs typeface="Neo Sans Intel"/>
              </a:rPr>
              <a:t>configuration/</a:t>
            </a:r>
            <a:r>
              <a:rPr lang="en-US" sz="2400" dirty="0" err="1">
                <a:latin typeface="Neo Sans Intel"/>
                <a:cs typeface="Neo Sans Intel"/>
              </a:rPr>
              <a:t>lightswitch</a:t>
            </a:r>
            <a:r>
              <a:rPr lang="en-US" sz="2400" dirty="0">
                <a:latin typeface="Neo Sans Intel"/>
                <a:cs typeface="Neo Sans Intel"/>
              </a:rPr>
              <a:t> </a:t>
            </a:r>
            <a:r>
              <a:rPr lang="en-US" sz="2400" dirty="0" smtClean="0">
                <a:latin typeface="Neo Sans Intel"/>
                <a:cs typeface="Neo Sans Intel"/>
              </a:rPr>
              <a:t>settings (embedded file)</a:t>
            </a:r>
          </a:p>
          <a:p>
            <a:pPr marL="228600" lvl="2"/>
            <a:r>
              <a:rPr lang="en-US" altLang="ja-JP" b="1" i="1" dirty="0" smtClean="0">
                <a:solidFill>
                  <a:srgbClr val="FFC000"/>
                </a:solidFill>
                <a:latin typeface="Neo Sans Intel"/>
                <a:cs typeface="Neo Sans Intel"/>
              </a:rPr>
              <a:t>3)</a:t>
            </a:r>
            <a:r>
              <a:rPr lang="en-US" altLang="ja-JP" i="1" dirty="0" smtClean="0">
                <a:solidFill>
                  <a:srgbClr val="FFC000"/>
                </a:solidFill>
                <a:latin typeface="Neo Sans Intel"/>
                <a:cs typeface="Neo Sans Intel"/>
              </a:rPr>
              <a:t> </a:t>
            </a:r>
            <a:r>
              <a:rPr lang="en-US" altLang="ja-JP" i="1" dirty="0" smtClean="0">
                <a:latin typeface="Neo Sans Intel"/>
                <a:cs typeface="Neo Sans Intel"/>
              </a:rPr>
              <a:t>NCAT.exe  </a:t>
            </a:r>
            <a:r>
              <a:rPr lang="en-US" altLang="ja-JP" i="1" dirty="0">
                <a:latin typeface="Neo Sans Intel"/>
                <a:cs typeface="Neo Sans Intel"/>
              </a:rPr>
              <a:t>-</a:t>
            </a:r>
            <a:r>
              <a:rPr lang="en-US" altLang="ja-JP" i="1" dirty="0" err="1">
                <a:latin typeface="Neo Sans Intel"/>
                <a:cs typeface="Neo Sans Intel"/>
              </a:rPr>
              <a:t>drive_index</a:t>
            </a:r>
            <a:r>
              <a:rPr lang="en-US" altLang="ja-JP" i="1" dirty="0">
                <a:latin typeface="Neo Sans Intel"/>
                <a:cs typeface="Neo Sans Intel"/>
              </a:rPr>
              <a:t> X –</a:t>
            </a:r>
            <a:r>
              <a:rPr lang="en-US" altLang="ja-JP" i="1" dirty="0" err="1">
                <a:latin typeface="Neo Sans Intel"/>
                <a:cs typeface="Neo Sans Intel"/>
              </a:rPr>
              <a:t>bootloader_update</a:t>
            </a:r>
            <a:r>
              <a:rPr lang="en-US" altLang="ja-JP" i="1" dirty="0">
                <a:latin typeface="Neo Sans Intel"/>
                <a:cs typeface="Neo Sans Intel"/>
              </a:rPr>
              <a:t> 8B1B0128.bin</a:t>
            </a:r>
          </a:p>
          <a:p>
            <a:pPr marL="228600" lvl="2" indent="0">
              <a:buNone/>
            </a:pPr>
            <a:r>
              <a:rPr lang="en-US" altLang="ja-JP" b="1" i="1" dirty="0" smtClean="0">
                <a:solidFill>
                  <a:srgbClr val="FFC000"/>
                </a:solidFill>
                <a:latin typeface="Neo Sans Intel"/>
                <a:cs typeface="Neo Sans Intel"/>
              </a:rPr>
              <a:t>4)</a:t>
            </a:r>
            <a:r>
              <a:rPr lang="en-US" altLang="ja-JP" i="1" dirty="0" smtClean="0">
                <a:latin typeface="Neo Sans Intel"/>
                <a:cs typeface="Neo Sans Intel"/>
              </a:rPr>
              <a:t> NCAT.exe </a:t>
            </a:r>
            <a:r>
              <a:rPr lang="en-US" altLang="ja-JP" i="1" dirty="0">
                <a:latin typeface="Neo Sans Intel"/>
                <a:cs typeface="Neo Sans Intel"/>
              </a:rPr>
              <a:t>–</a:t>
            </a:r>
            <a:r>
              <a:rPr lang="en-US" altLang="ja-JP" i="1" dirty="0" err="1">
                <a:latin typeface="Neo Sans Intel"/>
                <a:cs typeface="Neo Sans Intel"/>
              </a:rPr>
              <a:t>drive_index</a:t>
            </a:r>
            <a:r>
              <a:rPr lang="en-US" altLang="ja-JP" i="1" dirty="0">
                <a:latin typeface="Neo Sans Intel"/>
                <a:cs typeface="Neo Sans Intel"/>
              </a:rPr>
              <a:t> X –</a:t>
            </a:r>
            <a:r>
              <a:rPr lang="en-US" altLang="ja-JP" i="1" dirty="0" err="1">
                <a:latin typeface="Neo Sans Intel"/>
                <a:cs typeface="Neo Sans Intel"/>
              </a:rPr>
              <a:t>update_config</a:t>
            </a:r>
            <a:endParaRPr lang="en-US" altLang="ja-JP" i="1" dirty="0">
              <a:latin typeface="Neo Sans Intel"/>
              <a:cs typeface="Neo Sans Intel"/>
            </a:endParaRPr>
          </a:p>
          <a:p>
            <a:pPr marL="228600" lvl="2" indent="0">
              <a:buNone/>
            </a:pPr>
            <a:r>
              <a:rPr lang="en-US" altLang="ja-JP" b="1" i="1" dirty="0" smtClean="0">
                <a:solidFill>
                  <a:srgbClr val="FFC000"/>
                </a:solidFill>
                <a:latin typeface="Neo Sans Intel"/>
                <a:cs typeface="Neo Sans Intel"/>
              </a:rPr>
              <a:t>5)</a:t>
            </a:r>
            <a:r>
              <a:rPr lang="en-US" altLang="ja-JP" i="1" dirty="0" smtClean="0">
                <a:latin typeface="Neo Sans Intel"/>
                <a:cs typeface="Neo Sans Intel"/>
              </a:rPr>
              <a:t> Power </a:t>
            </a:r>
            <a:r>
              <a:rPr lang="en-US" altLang="ja-JP" i="1" dirty="0">
                <a:latin typeface="Neo Sans Intel"/>
                <a:cs typeface="Neo Sans Intel"/>
              </a:rPr>
              <a:t>cycle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6096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latin typeface="+mn-lt"/>
              </a:rPr>
              <a:t>In order to do FW update on ES2 P3700/P3600 SSD – Intel NVMe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Debug</a:t>
            </a:r>
            <a:r>
              <a:rPr lang="en-US" b="1" dirty="0" smtClean="0">
                <a:latin typeface="+mn-lt"/>
              </a:rPr>
              <a:t> driver for Windows* is required! (included in this package)</a:t>
            </a:r>
          </a:p>
        </p:txBody>
      </p:sp>
    </p:spTree>
    <p:extLst>
      <p:ext uri="{BB962C8B-B14F-4D97-AF65-F5344CB8AC3E}">
        <p14:creationId xmlns:p14="http://schemas.microsoft.com/office/powerpoint/2010/main" val="422501124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Intel_LTtemplate_121410">
  <a:themeElements>
    <a:clrScheme name="intel2011">
      <a:dk1>
        <a:srgbClr val="061922"/>
      </a:dk1>
      <a:lt1>
        <a:srgbClr val="FFFFFF"/>
      </a:lt1>
      <a:dk2>
        <a:srgbClr val="939598"/>
      </a:dk2>
      <a:lt2>
        <a:srgbClr val="B4BABD"/>
      </a:lt2>
      <a:accent1>
        <a:srgbClr val="0071C5"/>
      </a:accent1>
      <a:accent2>
        <a:srgbClr val="00AEEF"/>
      </a:accent2>
      <a:accent3>
        <a:srgbClr val="004280"/>
      </a:accent3>
      <a:accent4>
        <a:srgbClr val="FFDA00"/>
      </a:accent4>
      <a:accent5>
        <a:srgbClr val="A6CE39"/>
      </a:accent5>
      <a:accent6>
        <a:srgbClr val="FDB813"/>
      </a:accent6>
      <a:hlink>
        <a:srgbClr val="0071C5"/>
      </a:hlink>
      <a:folHlink>
        <a:srgbClr val="00AEE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 flip="none" rotWithShape="1">
          <a:gsLst>
            <a:gs pos="5000">
              <a:schemeClr val="accent2"/>
            </a:gs>
            <a:gs pos="95000">
              <a:schemeClr val="accent1"/>
            </a:gs>
          </a:gsLst>
          <a:lin ang="16200000" scaled="0"/>
          <a:tileRect/>
        </a:gradFill>
        <a:ln w="317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eaLnBrk="0" hangingPunct="0">
          <a:defRPr sz="2000" b="1" smtClean="0">
            <a:latin typeface="Neo Sans Inte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Neo Sans Intel" pitchFamily="34" charset="0"/>
            <a:cs typeface="Arial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2_intel_template_1_111605_BLUE 1">
        <a:dk1>
          <a:srgbClr val="FF5C00"/>
        </a:dk1>
        <a:lt1>
          <a:srgbClr val="FFFFFF"/>
        </a:lt1>
        <a:dk2>
          <a:srgbClr val="0C2E86"/>
        </a:dk2>
        <a:lt2>
          <a:srgbClr val="F5E647"/>
        </a:lt2>
        <a:accent1>
          <a:srgbClr val="A6CAE1"/>
        </a:accent1>
        <a:accent2>
          <a:srgbClr val="567EB9"/>
        </a:accent2>
        <a:accent3>
          <a:srgbClr val="AAADC3"/>
        </a:accent3>
        <a:accent4>
          <a:srgbClr val="DADADA"/>
        </a:accent4>
        <a:accent5>
          <a:srgbClr val="D0E1EE"/>
        </a:accent5>
        <a:accent6>
          <a:srgbClr val="4D72A7"/>
        </a:accent6>
        <a:hlink>
          <a:srgbClr val="0860A8"/>
        </a:hlink>
        <a:folHlink>
          <a:srgbClr val="AA014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intel_template_1_111605_BLUE 2">
        <a:dk1>
          <a:srgbClr val="0860A8"/>
        </a:dk1>
        <a:lt1>
          <a:srgbClr val="FFFFFF"/>
        </a:lt1>
        <a:dk2>
          <a:srgbClr val="F5E647"/>
        </a:dk2>
        <a:lt2>
          <a:srgbClr val="FF5C47"/>
        </a:lt2>
        <a:accent1>
          <a:srgbClr val="A6CAE1"/>
        </a:accent1>
        <a:accent2>
          <a:srgbClr val="567EB9"/>
        </a:accent2>
        <a:accent3>
          <a:srgbClr val="FFFFFF"/>
        </a:accent3>
        <a:accent4>
          <a:srgbClr val="06518F"/>
        </a:accent4>
        <a:accent5>
          <a:srgbClr val="D0E1EE"/>
        </a:accent5>
        <a:accent6>
          <a:srgbClr val="4D72A7"/>
        </a:accent6>
        <a:hlink>
          <a:srgbClr val="0C2E86"/>
        </a:hlink>
        <a:folHlink>
          <a:srgbClr val="AA014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ntel_template_1_111605_BLUE 3">
        <a:dk1>
          <a:srgbClr val="000000"/>
        </a:dk1>
        <a:lt1>
          <a:srgbClr val="FFFFFF"/>
        </a:lt1>
        <a:dk2>
          <a:srgbClr val="DDDDDD"/>
        </a:dk2>
        <a:lt2>
          <a:srgbClr val="5F5F5F"/>
        </a:lt2>
        <a:accent1>
          <a:srgbClr val="A6CAE1"/>
        </a:accent1>
        <a:accent2>
          <a:srgbClr val="567EB9"/>
        </a:accent2>
        <a:accent3>
          <a:srgbClr val="FFFFFF"/>
        </a:accent3>
        <a:accent4>
          <a:srgbClr val="000000"/>
        </a:accent4>
        <a:accent5>
          <a:srgbClr val="D0E1EE"/>
        </a:accent5>
        <a:accent6>
          <a:srgbClr val="4D72A7"/>
        </a:accent6>
        <a:hlink>
          <a:srgbClr val="0860A8"/>
        </a:hlink>
        <a:folHlink>
          <a:srgbClr val="0C2E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ntel_LTtemplate_121410">
  <a:themeElements>
    <a:clrScheme name="intel2011">
      <a:dk1>
        <a:srgbClr val="061922"/>
      </a:dk1>
      <a:lt1>
        <a:srgbClr val="FFFFFF"/>
      </a:lt1>
      <a:dk2>
        <a:srgbClr val="939598"/>
      </a:dk2>
      <a:lt2>
        <a:srgbClr val="B4BABD"/>
      </a:lt2>
      <a:accent1>
        <a:srgbClr val="0071C5"/>
      </a:accent1>
      <a:accent2>
        <a:srgbClr val="00AEEF"/>
      </a:accent2>
      <a:accent3>
        <a:srgbClr val="004280"/>
      </a:accent3>
      <a:accent4>
        <a:srgbClr val="FFDA00"/>
      </a:accent4>
      <a:accent5>
        <a:srgbClr val="A6CE39"/>
      </a:accent5>
      <a:accent6>
        <a:srgbClr val="FDB813"/>
      </a:accent6>
      <a:hlink>
        <a:srgbClr val="0071C5"/>
      </a:hlink>
      <a:folHlink>
        <a:srgbClr val="00AEE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 flip="none" rotWithShape="1">
          <a:gsLst>
            <a:gs pos="5000">
              <a:schemeClr val="accent2"/>
            </a:gs>
            <a:gs pos="95000">
              <a:schemeClr val="accent1"/>
            </a:gs>
          </a:gsLst>
          <a:lin ang="16200000" scaled="0"/>
          <a:tileRect/>
        </a:gradFill>
        <a:ln w="317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eaLnBrk="0" hangingPunct="0">
          <a:defRPr sz="2000" b="1" smtClean="0">
            <a:latin typeface="Neo Sans Inte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Neo Sans Intel" pitchFamily="34" charset="0"/>
            <a:cs typeface="Arial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err="1" smtClean="0">
            <a:latin typeface="+mn-lt"/>
          </a:defRPr>
        </a:defPPr>
      </a:lstStyle>
    </a:txDef>
  </a:objectDefaults>
  <a:extraClrSchemeLst>
    <a:extraClrScheme>
      <a:clrScheme name="2_intel_template_1_111605_BLUE 1">
        <a:dk1>
          <a:srgbClr val="FF5C00"/>
        </a:dk1>
        <a:lt1>
          <a:srgbClr val="FFFFFF"/>
        </a:lt1>
        <a:dk2>
          <a:srgbClr val="0C2E86"/>
        </a:dk2>
        <a:lt2>
          <a:srgbClr val="F5E647"/>
        </a:lt2>
        <a:accent1>
          <a:srgbClr val="A6CAE1"/>
        </a:accent1>
        <a:accent2>
          <a:srgbClr val="567EB9"/>
        </a:accent2>
        <a:accent3>
          <a:srgbClr val="AAADC3"/>
        </a:accent3>
        <a:accent4>
          <a:srgbClr val="DADADA"/>
        </a:accent4>
        <a:accent5>
          <a:srgbClr val="D0E1EE"/>
        </a:accent5>
        <a:accent6>
          <a:srgbClr val="4D72A7"/>
        </a:accent6>
        <a:hlink>
          <a:srgbClr val="0860A8"/>
        </a:hlink>
        <a:folHlink>
          <a:srgbClr val="AA014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intel_template_1_111605_BLUE 2">
        <a:dk1>
          <a:srgbClr val="0860A8"/>
        </a:dk1>
        <a:lt1>
          <a:srgbClr val="FFFFFF"/>
        </a:lt1>
        <a:dk2>
          <a:srgbClr val="F5E647"/>
        </a:dk2>
        <a:lt2>
          <a:srgbClr val="FF5C47"/>
        </a:lt2>
        <a:accent1>
          <a:srgbClr val="A6CAE1"/>
        </a:accent1>
        <a:accent2>
          <a:srgbClr val="567EB9"/>
        </a:accent2>
        <a:accent3>
          <a:srgbClr val="FFFFFF"/>
        </a:accent3>
        <a:accent4>
          <a:srgbClr val="06518F"/>
        </a:accent4>
        <a:accent5>
          <a:srgbClr val="D0E1EE"/>
        </a:accent5>
        <a:accent6>
          <a:srgbClr val="4D72A7"/>
        </a:accent6>
        <a:hlink>
          <a:srgbClr val="0C2E86"/>
        </a:hlink>
        <a:folHlink>
          <a:srgbClr val="AA014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ntel_template_1_111605_BLUE 3">
        <a:dk1>
          <a:srgbClr val="000000"/>
        </a:dk1>
        <a:lt1>
          <a:srgbClr val="FFFFFF"/>
        </a:lt1>
        <a:dk2>
          <a:srgbClr val="DDDDDD"/>
        </a:dk2>
        <a:lt2>
          <a:srgbClr val="5F5F5F"/>
        </a:lt2>
        <a:accent1>
          <a:srgbClr val="A6CAE1"/>
        </a:accent1>
        <a:accent2>
          <a:srgbClr val="567EB9"/>
        </a:accent2>
        <a:accent3>
          <a:srgbClr val="FFFFFF"/>
        </a:accent3>
        <a:accent4>
          <a:srgbClr val="000000"/>
        </a:accent4>
        <a:accent5>
          <a:srgbClr val="D0E1EE"/>
        </a:accent5>
        <a:accent6>
          <a:srgbClr val="4D72A7"/>
        </a:accent6>
        <a:hlink>
          <a:srgbClr val="0860A8"/>
        </a:hlink>
        <a:folHlink>
          <a:srgbClr val="0C2E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1488</TotalTime>
  <Words>559</Words>
  <Application>Microsoft Office PowerPoint</Application>
  <PresentationFormat>On-screen Show (4:3)</PresentationFormat>
  <Paragraphs>68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Intel_LTtemplate_121410</vt:lpstr>
      <vt:lpstr>1_Intel_LTtemplate_121410</vt:lpstr>
      <vt:lpstr>Intel SSD DC P3700/P3600   Firmware 49 Package (Update instructions)</vt:lpstr>
      <vt:lpstr>Update Package –Rev 49 contents</vt:lpstr>
      <vt:lpstr>Full QS update instructions: Update from FW41/FW36 (part 1)</vt:lpstr>
      <vt:lpstr>Update from FW36/FW41 (part 2)</vt:lpstr>
      <vt:lpstr>Update from FW36/FW41 (part 3)</vt:lpstr>
      <vt:lpstr>Update VPD contents (Generic/Channel)</vt:lpstr>
      <vt:lpstr>backup</vt:lpstr>
      <vt:lpstr>Update from FW43 to QS Firmware (0049)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Warranty Disclosure – 910</dc:title>
  <dc:creator>Tahmid Rahman</dc:creator>
  <cp:lastModifiedBy>Bybin, Zhdan</cp:lastModifiedBy>
  <cp:revision>44</cp:revision>
  <dcterms:created xsi:type="dcterms:W3CDTF">2014-05-05T18:07:07Z</dcterms:created>
  <dcterms:modified xsi:type="dcterms:W3CDTF">2014-06-04T23:20:45Z</dcterms:modified>
</cp:coreProperties>
</file>